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Calibri Light" panose="020F0302020204030204" charset="0"/>
      <p:regular r:id="rId41"/>
      <p: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20"/>
        <p:guide pos="2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345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175B8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008ED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E21B25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0345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/>
              <a:lstStyle/>
              <a:p>
                <a:pPr algn="l">
                  <a:defRPr lang="zh-CN" sz="1195" b="0" i="0" u="none" strike="noStrike" kern="1200" baseline="0">
                    <a:solidFill>
                      <a:srgbClr val="175B8E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50688"/>
        <c:axId val="380452224"/>
      </c:barChart>
      <c:catAx>
        <c:axId val="38045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80452224"/>
        <c:crosses val="autoZero"/>
        <c:auto val="1"/>
        <c:lblAlgn val="ctr"/>
        <c:lblOffset val="100"/>
        <c:noMultiLvlLbl val="0"/>
      </c:catAx>
      <c:valAx>
        <c:axId val="38045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45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bg1"/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34CDDF17-5230-40E6-A73E-7BC6E184ABAF}" type="presOf" srcId="{CF4AB1CC-B8F6-4011-96FD-4F14992F9AC2}" destId="{DABAD4C4-0E3F-4F0D-92DA-1D069C1BE552}" srcOrd="0" destOrd="0" presId="urn:microsoft.com/office/officeart/2008/layout/HorizontalMultiLevelHierarchy"/>
    <dgm:cxn modelId="{F529B51B-B8A0-4CF3-9939-F9351F950082}" type="presOf" srcId="{0B59B060-AF52-4715-AA95-A1A58440D725}" destId="{EFD6EA81-108C-4404-B3BE-DED838D72A94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DEA5DB62-1BAF-4C06-998A-4D09FC5309E1}" type="presOf" srcId="{48A78859-7D60-41AA-B02A-01C804CCE7AF}" destId="{7A9A4601-A49B-4AC0-B106-F566AA2B3F7F}" srcOrd="0" destOrd="0" presId="urn:microsoft.com/office/officeart/2008/layout/HorizontalMultiLevelHierarchy"/>
    <dgm:cxn modelId="{23556357-9DBE-4630-87AC-3E3C61315CA2}" type="presOf" srcId="{29F99EB4-91FB-46FF-A666-03EE11A36587}" destId="{DB573871-A674-4273-8830-F0305022679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5CEFA17C-FE12-4558-956B-3C7D89D882C5}" type="presOf" srcId="{9AB3CA59-E96E-4A51-8407-0D042DA131F7}" destId="{F90F45FB-24A2-4113-A5E0-063757EF8152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28726987-E043-4658-9EB7-F7BD981CEC49}" type="presOf" srcId="{9C61A653-1F6B-45BF-A3C8-8935D48D20F5}" destId="{8819E659-93F6-4A4C-9A75-2CB74E769F7A}" srcOrd="0" destOrd="0" presId="urn:microsoft.com/office/officeart/2008/layout/HorizontalMultiLevelHierarchy"/>
    <dgm:cxn modelId="{23657B88-C06C-4BC3-A5B2-ACA8085B9EF6}" type="presOf" srcId="{48A78859-7D60-41AA-B02A-01C804CCE7AF}" destId="{0CA1DF54-A73F-4976-9AE8-34960E66F091}" srcOrd="1" destOrd="0" presId="urn:microsoft.com/office/officeart/2008/layout/HorizontalMultiLevelHierarchy"/>
    <dgm:cxn modelId="{159434AC-CE6C-4F1C-A70E-8B8142970E3E}" type="presOf" srcId="{0B59B060-AF52-4715-AA95-A1A58440D725}" destId="{C1474064-A0C3-41AD-8B02-78360F534617}" srcOrd="1" destOrd="0" presId="urn:microsoft.com/office/officeart/2008/layout/HorizontalMultiLevelHierarchy"/>
    <dgm:cxn modelId="{A41620CE-7A1E-43A4-B062-32310DF7EB8B}" type="presOf" srcId="{9BAAC82B-3A25-41EC-9D8A-6A3FAC8EDCDF}" destId="{402788B0-960A-4BD5-89ED-BF08D8DDE226}" srcOrd="0" destOrd="0" presId="urn:microsoft.com/office/officeart/2008/layout/HorizontalMultiLevelHierarchy"/>
    <dgm:cxn modelId="{C46D25DA-C0E7-402F-886B-8C3BCF89530B}" type="presOf" srcId="{98EE382B-8317-4366-A4BB-7600F5F42648}" destId="{FBA1D8E3-B212-40A4-9367-F5B80382E11F}" srcOrd="0" destOrd="0" presId="urn:microsoft.com/office/officeart/2008/layout/HorizontalMultiLevelHierarchy"/>
    <dgm:cxn modelId="{B23B5FE6-7C6D-4A68-9F47-B41E614E3DB5}" type="presOf" srcId="{9BAAC82B-3A25-41EC-9D8A-6A3FAC8EDCDF}" destId="{0F196CDD-0F77-4F1E-9BB2-BE2BE8E3C512}" srcOrd="1" destOrd="0" presId="urn:microsoft.com/office/officeart/2008/layout/HorizontalMultiLevelHierarchy"/>
    <dgm:cxn modelId="{7B2AD032-02CD-4859-A1C4-A4F64EC9746F}" type="presParOf" srcId="{F90F45FB-24A2-4113-A5E0-063757EF8152}" destId="{FBAFF942-AF0D-4BA0-914A-98AE9A0B22ED}" srcOrd="0" destOrd="0" presId="urn:microsoft.com/office/officeart/2008/layout/HorizontalMultiLevelHierarchy"/>
    <dgm:cxn modelId="{E3139E4F-595B-403D-9C6E-ACFEFCCC5DE0}" type="presParOf" srcId="{FBAFF942-AF0D-4BA0-914A-98AE9A0B22ED}" destId="{FBA1D8E3-B212-40A4-9367-F5B80382E11F}" srcOrd="0" destOrd="0" presId="urn:microsoft.com/office/officeart/2008/layout/HorizontalMultiLevelHierarchy"/>
    <dgm:cxn modelId="{D4EBB45D-30EB-4910-9E0D-2A8C36767C26}" type="presParOf" srcId="{FBAFF942-AF0D-4BA0-914A-98AE9A0B22ED}" destId="{4192E778-BDA4-44F2-ADC9-1101F3BB498D}" srcOrd="1" destOrd="0" presId="urn:microsoft.com/office/officeart/2008/layout/HorizontalMultiLevelHierarchy"/>
    <dgm:cxn modelId="{8411A5A0-3F68-4EB8-870F-E4FC473DC5DD}" type="presParOf" srcId="{4192E778-BDA4-44F2-ADC9-1101F3BB498D}" destId="{EFD6EA81-108C-4404-B3BE-DED838D72A94}" srcOrd="0" destOrd="0" presId="urn:microsoft.com/office/officeart/2008/layout/HorizontalMultiLevelHierarchy"/>
    <dgm:cxn modelId="{5C13F6DA-D251-43A7-B8DB-C7341727824F}" type="presParOf" srcId="{EFD6EA81-108C-4404-B3BE-DED838D72A94}" destId="{C1474064-A0C3-41AD-8B02-78360F534617}" srcOrd="0" destOrd="0" presId="urn:microsoft.com/office/officeart/2008/layout/HorizontalMultiLevelHierarchy"/>
    <dgm:cxn modelId="{68C07271-6972-4748-A043-E862CE92E5FB}" type="presParOf" srcId="{4192E778-BDA4-44F2-ADC9-1101F3BB498D}" destId="{852A1EDB-1D3E-4384-86AD-9BEA2AA673D9}" srcOrd="1" destOrd="0" presId="urn:microsoft.com/office/officeart/2008/layout/HorizontalMultiLevelHierarchy"/>
    <dgm:cxn modelId="{3FEF6DB5-D27D-4629-828F-92723563D293}" type="presParOf" srcId="{852A1EDB-1D3E-4384-86AD-9BEA2AA673D9}" destId="{DB573871-A674-4273-8830-F03050226792}" srcOrd="0" destOrd="0" presId="urn:microsoft.com/office/officeart/2008/layout/HorizontalMultiLevelHierarchy"/>
    <dgm:cxn modelId="{BC2E4CC5-192D-444F-90BA-DC270C060865}" type="presParOf" srcId="{852A1EDB-1D3E-4384-86AD-9BEA2AA673D9}" destId="{A9F4509B-9C4E-4AE5-88F8-CBE322B26861}" srcOrd="1" destOrd="0" presId="urn:microsoft.com/office/officeart/2008/layout/HorizontalMultiLevelHierarchy"/>
    <dgm:cxn modelId="{43AA8A69-0A7D-4C5C-8182-30F627606516}" type="presParOf" srcId="{4192E778-BDA4-44F2-ADC9-1101F3BB498D}" destId="{7A9A4601-A49B-4AC0-B106-F566AA2B3F7F}" srcOrd="2" destOrd="0" presId="urn:microsoft.com/office/officeart/2008/layout/HorizontalMultiLevelHierarchy"/>
    <dgm:cxn modelId="{AD62234F-79D6-4242-9378-58C9F65DD4A7}" type="presParOf" srcId="{7A9A4601-A49B-4AC0-B106-F566AA2B3F7F}" destId="{0CA1DF54-A73F-4976-9AE8-34960E66F091}" srcOrd="0" destOrd="0" presId="urn:microsoft.com/office/officeart/2008/layout/HorizontalMultiLevelHierarchy"/>
    <dgm:cxn modelId="{25B4B8B6-D711-4948-8492-1D7E4AC2D4E2}" type="presParOf" srcId="{4192E778-BDA4-44F2-ADC9-1101F3BB498D}" destId="{A8D09188-D839-4132-8C5E-BCC87E93EE62}" srcOrd="3" destOrd="0" presId="urn:microsoft.com/office/officeart/2008/layout/HorizontalMultiLevelHierarchy"/>
    <dgm:cxn modelId="{E6A157D0-5ECD-42F9-8C6F-94E16D96CF99}" type="presParOf" srcId="{A8D09188-D839-4132-8C5E-BCC87E93EE62}" destId="{8819E659-93F6-4A4C-9A75-2CB74E769F7A}" srcOrd="0" destOrd="0" presId="urn:microsoft.com/office/officeart/2008/layout/HorizontalMultiLevelHierarchy"/>
    <dgm:cxn modelId="{E1DBCB32-2158-4E61-9F36-BD36C7C5D152}" type="presParOf" srcId="{A8D09188-D839-4132-8C5E-BCC87E93EE62}" destId="{7F974027-6F88-4284-9A20-15496962C9C1}" srcOrd="1" destOrd="0" presId="urn:microsoft.com/office/officeart/2008/layout/HorizontalMultiLevelHierarchy"/>
    <dgm:cxn modelId="{77074D94-2DC9-429C-8624-269BD4C91850}" type="presParOf" srcId="{4192E778-BDA4-44F2-ADC9-1101F3BB498D}" destId="{402788B0-960A-4BD5-89ED-BF08D8DDE226}" srcOrd="4" destOrd="0" presId="urn:microsoft.com/office/officeart/2008/layout/HorizontalMultiLevelHierarchy"/>
    <dgm:cxn modelId="{8B3F8249-6C1F-4210-B146-52A973F3A9D0}" type="presParOf" srcId="{402788B0-960A-4BD5-89ED-BF08D8DDE226}" destId="{0F196CDD-0F77-4F1E-9BB2-BE2BE8E3C512}" srcOrd="0" destOrd="0" presId="urn:microsoft.com/office/officeart/2008/layout/HorizontalMultiLevelHierarchy"/>
    <dgm:cxn modelId="{0F61FE09-492E-40B7-BDE7-4293B3817DEF}" type="presParOf" srcId="{4192E778-BDA4-44F2-ADC9-1101F3BB498D}" destId="{1D81258F-D55F-4AF3-8585-072C1525A24F}" srcOrd="5" destOrd="0" presId="urn:microsoft.com/office/officeart/2008/layout/HorizontalMultiLevelHierarchy"/>
    <dgm:cxn modelId="{C3055703-203B-4691-B59E-19FA35614B7F}" type="presParOf" srcId="{1D81258F-D55F-4AF3-8585-072C1525A24F}" destId="{DABAD4C4-0E3F-4F0D-92DA-1D069C1BE552}" srcOrd="0" destOrd="0" presId="urn:microsoft.com/office/officeart/2008/layout/HorizontalMultiLevelHierarchy"/>
    <dgm:cxn modelId="{204EC035-CFF2-48D4-8DBB-CD238C8A25E6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003451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5A2DCB42-4BBE-4751-BD15-EE98A0667874}" type="presOf" srcId="{6753FD53-B7A6-4A65-AAF0-7006B3679730}" destId="{B285EC92-9714-49EC-8AB8-940A99ACBE2E}" srcOrd="1" destOrd="0" presId="urn:microsoft.com/office/officeart/2005/8/layout/process1"/>
    <dgm:cxn modelId="{CDF79B43-4AA5-4189-8795-5C5DADED5777}" type="presOf" srcId="{4549C671-6A49-42CD-A6D1-A4B37434B886}" destId="{C67F7D43-069A-4CE5-8066-2F3CEDAAF34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372B2546-0CCE-4C34-9CFA-B4FC12BC52B3}" type="presOf" srcId="{C820DD37-537E-4F08-BA2E-E0821D1F8F7E}" destId="{2094AE5B-82BD-4BB4-829F-588187D11B1C}" srcOrd="0" destOrd="0" presId="urn:microsoft.com/office/officeart/2005/8/layout/process1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84BE127E-CEAF-4AFF-BC19-DEC36EC2A4C5}" type="presOf" srcId="{4549C671-6A49-42CD-A6D1-A4B37434B886}" destId="{4C1F1273-C52C-461E-8756-636182C5B8A4}" srcOrd="1" destOrd="0" presId="urn:microsoft.com/office/officeart/2005/8/layout/process1"/>
    <dgm:cxn modelId="{EE45EA85-A605-48ED-82E9-F4ED9D624908}" type="presOf" srcId="{FB234881-BAA4-44B9-9195-739C5DE99BAF}" destId="{D96BE575-9B57-4274-8499-02B861278200}" srcOrd="0" destOrd="0" presId="urn:microsoft.com/office/officeart/2005/8/layout/process1"/>
    <dgm:cxn modelId="{4A9D2095-680A-47BD-B016-6F4506AF4006}" type="presOf" srcId="{99CD6B1F-6F59-49E8-87E2-6449E9C15B5B}" destId="{31E970E5-DBA2-4A9D-AF0C-6917814E6025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9BD958C4-77D7-4AAE-B65F-8E049E41B161}" type="presOf" srcId="{2E5064BF-14C5-4673-8738-4B8F60A4C023}" destId="{F6D03C52-2E58-429B-9EEF-98237E561266}" srcOrd="1" destOrd="0" presId="urn:microsoft.com/office/officeart/2005/8/layout/process1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C95004C8-C289-4646-A605-347FA3B0EF62}" type="presOf" srcId="{2E5064BF-14C5-4673-8738-4B8F60A4C023}" destId="{2D21C90F-FE9B-4871-917F-1E051F677DDA}" srcOrd="0" destOrd="0" presId="urn:microsoft.com/office/officeart/2005/8/layout/process1"/>
    <dgm:cxn modelId="{A1D3B4E5-A16A-4BB2-A6AD-B503165725D8}" type="presOf" srcId="{4DE76FDF-87E2-4D93-9894-32DE5C923DF5}" destId="{A0FEB2EF-EA84-4D9D-BD99-88E47A240ECA}" srcOrd="0" destOrd="0" presId="urn:microsoft.com/office/officeart/2005/8/layout/process1"/>
    <dgm:cxn modelId="{6AADE9EB-A977-4B42-8C76-4CFD85F4EBDD}" type="presOf" srcId="{6753FD53-B7A6-4A65-AAF0-7006B3679730}" destId="{299CEF93-A13E-4042-A2DA-9BDDFA591027}" srcOrd="0" destOrd="0" presId="urn:microsoft.com/office/officeart/2005/8/layout/process1"/>
    <dgm:cxn modelId="{EF6166EF-E0DD-43F1-81EC-34712D0F21CD}" type="presOf" srcId="{2FAEA9EB-E4BB-4896-98C3-E105765DA101}" destId="{3A5B4CE7-35F6-4767-99AC-70A8BA34D79F}" srcOrd="0" destOrd="0" presId="urn:microsoft.com/office/officeart/2005/8/layout/process1"/>
    <dgm:cxn modelId="{E9F48DC7-5FFF-40C2-AD30-2B0E766BA606}" type="presParOf" srcId="{D96BE575-9B57-4274-8499-02B861278200}" destId="{3A5B4CE7-35F6-4767-99AC-70A8BA34D79F}" srcOrd="0" destOrd="0" presId="urn:microsoft.com/office/officeart/2005/8/layout/process1"/>
    <dgm:cxn modelId="{990D5B12-633F-4568-B619-C7D0E083E103}" type="presParOf" srcId="{D96BE575-9B57-4274-8499-02B861278200}" destId="{299CEF93-A13E-4042-A2DA-9BDDFA591027}" srcOrd="1" destOrd="0" presId="urn:microsoft.com/office/officeart/2005/8/layout/process1"/>
    <dgm:cxn modelId="{39D4A0E5-CC45-4514-81DA-00FB84C84041}" type="presParOf" srcId="{299CEF93-A13E-4042-A2DA-9BDDFA591027}" destId="{B285EC92-9714-49EC-8AB8-940A99ACBE2E}" srcOrd="0" destOrd="0" presId="urn:microsoft.com/office/officeart/2005/8/layout/process1"/>
    <dgm:cxn modelId="{CF2E4658-64F7-420A-9874-FBC5FB4D70E4}" type="presParOf" srcId="{D96BE575-9B57-4274-8499-02B861278200}" destId="{31E970E5-DBA2-4A9D-AF0C-6917814E6025}" srcOrd="2" destOrd="0" presId="urn:microsoft.com/office/officeart/2005/8/layout/process1"/>
    <dgm:cxn modelId="{5DD97161-DE25-4D4E-99F8-860DD261640A}" type="presParOf" srcId="{D96BE575-9B57-4274-8499-02B861278200}" destId="{2D21C90F-FE9B-4871-917F-1E051F677DDA}" srcOrd="3" destOrd="0" presId="urn:microsoft.com/office/officeart/2005/8/layout/process1"/>
    <dgm:cxn modelId="{BDDCFE53-F9B2-4558-A400-568F92DCE9D0}" type="presParOf" srcId="{2D21C90F-FE9B-4871-917F-1E051F677DDA}" destId="{F6D03C52-2E58-429B-9EEF-98237E561266}" srcOrd="0" destOrd="0" presId="urn:microsoft.com/office/officeart/2005/8/layout/process1"/>
    <dgm:cxn modelId="{00C427CE-063A-4EC7-A956-9B192D158524}" type="presParOf" srcId="{D96BE575-9B57-4274-8499-02B861278200}" destId="{2094AE5B-82BD-4BB4-829F-588187D11B1C}" srcOrd="4" destOrd="0" presId="urn:microsoft.com/office/officeart/2005/8/layout/process1"/>
    <dgm:cxn modelId="{E15AE93F-69A2-4262-8641-BCBE0F1AFACD}" type="presParOf" srcId="{D96BE575-9B57-4274-8499-02B861278200}" destId="{C67F7D43-069A-4CE5-8066-2F3CEDAAF34F}" srcOrd="5" destOrd="0" presId="urn:microsoft.com/office/officeart/2005/8/layout/process1"/>
    <dgm:cxn modelId="{E3AA8FE8-D57D-4045-9BD5-991AB1808F18}" type="presParOf" srcId="{C67F7D43-069A-4CE5-8066-2F3CEDAAF34F}" destId="{4C1F1273-C52C-461E-8756-636182C5B8A4}" srcOrd="0" destOrd="0" presId="urn:microsoft.com/office/officeart/2005/8/layout/process1"/>
    <dgm:cxn modelId="{3A14F1A5-12BD-48D2-9076-B50ED45C50E2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008ED0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008ED0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008ED0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008ED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4952A906-7FFB-4451-BC65-D75B9B2CB379}" type="presOf" srcId="{4DE76FDF-87E2-4D93-9894-32DE5C923DF5}" destId="{A0FEB2EF-EA84-4D9D-BD99-88E47A240ECA}" srcOrd="0" destOrd="0" presId="urn:microsoft.com/office/officeart/2005/8/layout/process1"/>
    <dgm:cxn modelId="{01CB820D-B673-4C4E-8047-A087D1B9DDFC}" type="presOf" srcId="{2E5064BF-14C5-4673-8738-4B8F60A4C023}" destId="{2D21C90F-FE9B-4871-917F-1E051F677DDA}" srcOrd="0" destOrd="0" presId="urn:microsoft.com/office/officeart/2005/8/layout/process1"/>
    <dgm:cxn modelId="{BA12A61D-9007-46F2-902F-513E992DAF65}" type="presOf" srcId="{2E5064BF-14C5-4673-8738-4B8F60A4C023}" destId="{F6D03C52-2E58-429B-9EEF-98237E561266}" srcOrd="1" destOrd="0" presId="urn:microsoft.com/office/officeart/2005/8/layout/process1"/>
    <dgm:cxn modelId="{9F21583D-6FA6-43A1-A653-1EB40FA3AA1C}" type="presOf" srcId="{4549C671-6A49-42CD-A6D1-A4B37434B886}" destId="{C67F7D43-069A-4CE5-8066-2F3CEDAAF34F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7F22148D-EB51-4121-BE9F-78E925042456}" type="presOf" srcId="{6753FD53-B7A6-4A65-AAF0-7006B3679730}" destId="{299CEF93-A13E-4042-A2DA-9BDDFA591027}" srcOrd="0" destOrd="0" presId="urn:microsoft.com/office/officeart/2005/8/layout/process1"/>
    <dgm:cxn modelId="{83FFEA9C-03EE-4CE4-9954-1747785EBFA4}" type="presOf" srcId="{2FAEA9EB-E4BB-4896-98C3-E105765DA101}" destId="{3A5B4CE7-35F6-4767-99AC-70A8BA34D79F}" srcOrd="0" destOrd="0" presId="urn:microsoft.com/office/officeart/2005/8/layout/process1"/>
    <dgm:cxn modelId="{DAB05ABA-A15B-42DD-8C3F-60948D9C2C5F}" type="presOf" srcId="{FB234881-BAA4-44B9-9195-739C5DE99BAF}" destId="{D96BE575-9B57-4274-8499-02B861278200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CA7BCDC7-7268-4FCC-8221-C4AFBB4A9DAD}" type="presOf" srcId="{6753FD53-B7A6-4A65-AAF0-7006B3679730}" destId="{B285EC92-9714-49EC-8AB8-940A99ACBE2E}" srcOrd="1" destOrd="0" presId="urn:microsoft.com/office/officeart/2005/8/layout/process1"/>
    <dgm:cxn modelId="{F419FBCA-87BB-4711-9C9A-4286A571DC46}" type="presOf" srcId="{C820DD37-537E-4F08-BA2E-E0821D1F8F7E}" destId="{2094AE5B-82BD-4BB4-829F-588187D11B1C}" srcOrd="0" destOrd="0" presId="urn:microsoft.com/office/officeart/2005/8/layout/process1"/>
    <dgm:cxn modelId="{BB264AD2-623E-4C67-96DF-63DDD555BF15}" type="presOf" srcId="{99CD6B1F-6F59-49E8-87E2-6449E9C15B5B}" destId="{31E970E5-DBA2-4A9D-AF0C-6917814E6025}" srcOrd="0" destOrd="0" presId="urn:microsoft.com/office/officeart/2005/8/layout/process1"/>
    <dgm:cxn modelId="{9BC622ED-7D01-4D7D-BB4D-83E684AEF1E3}" type="presOf" srcId="{4549C671-6A49-42CD-A6D1-A4B37434B886}" destId="{4C1F1273-C52C-461E-8756-636182C5B8A4}" srcOrd="1" destOrd="0" presId="urn:microsoft.com/office/officeart/2005/8/layout/process1"/>
    <dgm:cxn modelId="{B9D17E4A-E651-4602-9680-BD5FE1A4097B}" type="presParOf" srcId="{D96BE575-9B57-4274-8499-02B861278200}" destId="{3A5B4CE7-35F6-4767-99AC-70A8BA34D79F}" srcOrd="0" destOrd="0" presId="urn:microsoft.com/office/officeart/2005/8/layout/process1"/>
    <dgm:cxn modelId="{10DB0DA0-8000-440B-AC07-932B1B2E9A07}" type="presParOf" srcId="{D96BE575-9B57-4274-8499-02B861278200}" destId="{299CEF93-A13E-4042-A2DA-9BDDFA591027}" srcOrd="1" destOrd="0" presId="urn:microsoft.com/office/officeart/2005/8/layout/process1"/>
    <dgm:cxn modelId="{84E28A6E-3CC3-43A4-98C4-C253620ECBF3}" type="presParOf" srcId="{299CEF93-A13E-4042-A2DA-9BDDFA591027}" destId="{B285EC92-9714-49EC-8AB8-940A99ACBE2E}" srcOrd="0" destOrd="0" presId="urn:microsoft.com/office/officeart/2005/8/layout/process1"/>
    <dgm:cxn modelId="{0934F74B-AC43-4EF6-99BF-56F1C7C020D5}" type="presParOf" srcId="{D96BE575-9B57-4274-8499-02B861278200}" destId="{31E970E5-DBA2-4A9D-AF0C-6917814E6025}" srcOrd="2" destOrd="0" presId="urn:microsoft.com/office/officeart/2005/8/layout/process1"/>
    <dgm:cxn modelId="{6FA164B5-CA3F-42CC-BC06-F1215267AE1F}" type="presParOf" srcId="{D96BE575-9B57-4274-8499-02B861278200}" destId="{2D21C90F-FE9B-4871-917F-1E051F677DDA}" srcOrd="3" destOrd="0" presId="urn:microsoft.com/office/officeart/2005/8/layout/process1"/>
    <dgm:cxn modelId="{E4C9BC53-12C6-41F1-AFE1-8F23308CF9A4}" type="presParOf" srcId="{2D21C90F-FE9B-4871-917F-1E051F677DDA}" destId="{F6D03C52-2E58-429B-9EEF-98237E561266}" srcOrd="0" destOrd="0" presId="urn:microsoft.com/office/officeart/2005/8/layout/process1"/>
    <dgm:cxn modelId="{2C3329EF-B65A-4C30-BF77-23D60769A160}" type="presParOf" srcId="{D96BE575-9B57-4274-8499-02B861278200}" destId="{2094AE5B-82BD-4BB4-829F-588187D11B1C}" srcOrd="4" destOrd="0" presId="urn:microsoft.com/office/officeart/2005/8/layout/process1"/>
    <dgm:cxn modelId="{01040CB2-A36C-404C-BBC6-B1B6E080D9FE}" type="presParOf" srcId="{D96BE575-9B57-4274-8499-02B861278200}" destId="{C67F7D43-069A-4CE5-8066-2F3CEDAAF34F}" srcOrd="5" destOrd="0" presId="urn:microsoft.com/office/officeart/2005/8/layout/process1"/>
    <dgm:cxn modelId="{11DD14AE-2CCC-4ACA-A3F5-1927077B6810}" type="presParOf" srcId="{C67F7D43-069A-4CE5-8066-2F3CEDAAF34F}" destId="{4C1F1273-C52C-461E-8756-636182C5B8A4}" srcOrd="0" destOrd="0" presId="urn:microsoft.com/office/officeart/2005/8/layout/process1"/>
    <dgm:cxn modelId="{1726D6EE-EF6F-4C4E-9FA2-6D0039378186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003451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008ED0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003451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008ED0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003451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008ED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008ED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70C55201-50C6-4941-86E6-BD52201CD33A}" type="presOf" srcId="{CBEAA2AB-E7EE-487C-8789-0199156CA649}" destId="{5CDB2A9D-D346-4B35-93DF-7E06E7624793}" srcOrd="1" destOrd="1" presId="urn:microsoft.com/office/officeart/2005/8/layout/cycle4"/>
    <dgm:cxn modelId="{A2F6CD03-4099-4176-AD37-82F4C4A215A5}" type="presOf" srcId="{3640BC68-9645-4F08-8FD5-A053145671BF}" destId="{87C1AB61-91C3-46CF-BC4A-51A9EF6CDB51}" srcOrd="0" destOrd="2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D699A617-76A4-48AA-A43F-BD44CFB8896A}" type="presOf" srcId="{9D746E85-ABE5-456F-AF35-A5FE3DD58E5F}" destId="{7D94316D-6B7C-4757-B8B7-716E3B96E523}" srcOrd="0" destOrd="3" presId="urn:microsoft.com/office/officeart/2005/8/layout/cycle4"/>
    <dgm:cxn modelId="{93B30E22-F16A-43B7-8ED2-993C01594492}" type="presOf" srcId="{EF1F4883-E166-4093-B190-12F91C7C5794}" destId="{369F63E2-DE9F-4573-8D18-12CB748C23FE}" srcOrd="1" destOrd="2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31EFAA27-08AC-448F-95EA-DACEEBB8AA5D}" type="presOf" srcId="{66190602-63B2-4ABA-9ABB-E4E01BD76484}" destId="{D4B24855-A4ED-447E-BD49-C0C5A248A654}" srcOrd="1" destOrd="1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73EAC436-2387-4909-B235-0DE9E759A5C2}" type="presOf" srcId="{1C0C074A-0867-46AE-BAAD-DF9721ACA11D}" destId="{1FC4EA25-59C1-4E00-B1BF-0719AA0AD407}" srcOrd="0" destOrd="0" presId="urn:microsoft.com/office/officeart/2005/8/layout/cycle4"/>
    <dgm:cxn modelId="{580CA238-DB8C-4DA9-9436-0ADC65A01439}" type="presOf" srcId="{CBEAA2AB-E7EE-487C-8789-0199156CA649}" destId="{7D94316D-6B7C-4757-B8B7-716E3B96E523}" srcOrd="0" destOrd="1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F5E03D3D-D8A1-4A0B-8FBA-2FDB1A2719CF}" type="presOf" srcId="{01B9FF71-ED84-4CB3-B88D-9B7A513474B2}" destId="{0C67F0E4-6231-4B7C-B663-847F6A33FA24}" srcOrd="0" destOrd="0" presId="urn:microsoft.com/office/officeart/2005/8/layout/cycle4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F8D70D3F-B8B0-48C4-8ACD-5564EB69A1B6}" type="presOf" srcId="{B2937C1E-814B-4D36-B4E1-5DFC1E50875F}" destId="{87C1AB61-91C3-46CF-BC4A-51A9EF6CDB51}" srcOrd="0" destOrd="1" presId="urn:microsoft.com/office/officeart/2005/8/layout/cycle4"/>
    <dgm:cxn modelId="{0AA9E465-ABD3-4366-B4B7-10E38EDC152F}" type="presOf" srcId="{3918A220-CD0F-42F0-BFD2-5E2A6537ABEB}" destId="{0CB6A097-8455-4FB5-B048-42278F1D8199}" srcOrd="0" destOrd="0" presId="urn:microsoft.com/office/officeart/2005/8/layout/cycle4"/>
    <dgm:cxn modelId="{4792204A-C1F0-4557-8158-B88C3B20EA2E}" type="presOf" srcId="{D79277FE-023B-4378-BE88-977C92E089AE}" destId="{8CCD2E5E-03DA-4D0B-BDDE-9F0FCCF433EA}" srcOrd="1" destOrd="0" presId="urn:microsoft.com/office/officeart/2005/8/layout/cycle4"/>
    <dgm:cxn modelId="{C70DCF6B-5D76-4789-A74F-0E31C8006BBF}" type="presOf" srcId="{9D746E85-ABE5-456F-AF35-A5FE3DD58E5F}" destId="{5CDB2A9D-D346-4B35-93DF-7E06E7624793}" srcOrd="1" destOrd="3" presId="urn:microsoft.com/office/officeart/2005/8/layout/cycle4"/>
    <dgm:cxn modelId="{74F3E74B-68E6-4AEF-B11B-3A7DE3741BFF}" type="presOf" srcId="{F6D902F8-17A9-46D9-8830-572D18C75F63}" destId="{7D94316D-6B7C-4757-B8B7-716E3B96E523}" srcOrd="0" destOrd="2" presId="urn:microsoft.com/office/officeart/2005/8/layout/cycle4"/>
    <dgm:cxn modelId="{8BB35F6C-155E-44B9-AB20-9F700D5E4771}" type="presOf" srcId="{4F9524C5-4D17-4521-A71E-B0521B03F1D8}" destId="{801DC670-6713-4145-8934-5D4DBC9D4454}" srcOrd="0" destOrd="0" presId="urn:microsoft.com/office/officeart/2005/8/layout/cycle4"/>
    <dgm:cxn modelId="{04A5C07E-75AD-494F-A26C-10D50127D8AF}" type="presOf" srcId="{C677B6AF-638D-4690-8B1F-C85F66BE2838}" destId="{CB6ED897-BA72-46D1-B768-9B451C352614}" srcOrd="0" destOrd="1" presId="urn:microsoft.com/office/officeart/2005/8/layout/cycle4"/>
    <dgm:cxn modelId="{01310382-4E06-4EFD-92B1-90F532FA5AF5}" type="presOf" srcId="{C677B6AF-638D-4690-8B1F-C85F66BE2838}" destId="{369F63E2-DE9F-4573-8D18-12CB748C23FE}" srcOrd="1" destOrd="1" presId="urn:microsoft.com/office/officeart/2005/8/layout/cycle4"/>
    <dgm:cxn modelId="{6FEFE382-F066-4A2F-94F0-01A79462F218}" type="presOf" srcId="{ED2D3156-6E0C-4A16-B68F-A7689A1A7D1D}" destId="{5CDB2A9D-D346-4B35-93DF-7E06E7624793}" srcOrd="1" destOrd="0" presId="urn:microsoft.com/office/officeart/2005/8/layout/cycle4"/>
    <dgm:cxn modelId="{93F70D86-1F0A-476B-904A-744B9E3C1284}" type="presOf" srcId="{3640BC68-9645-4F08-8FD5-A053145671BF}" destId="{8CCD2E5E-03DA-4D0B-BDDE-9F0FCCF433EA}" srcOrd="1" destOrd="2" presId="urn:microsoft.com/office/officeart/2005/8/layout/cycle4"/>
    <dgm:cxn modelId="{F28C9A8D-0CA9-4774-A95B-7AEC41143AFB}" type="presOf" srcId="{F6D902F8-17A9-46D9-8830-572D18C75F63}" destId="{5CDB2A9D-D346-4B35-93DF-7E06E7624793}" srcOrd="1" destOrd="2" presId="urn:microsoft.com/office/officeart/2005/8/layout/cycle4"/>
    <dgm:cxn modelId="{76579492-92F8-46F1-897F-2253E5D16FB9}" type="presOf" srcId="{04107D35-5B40-4EAF-AB8A-25245AB6B90B}" destId="{D4B24855-A4ED-447E-BD49-C0C5A248A654}" srcOrd="1" destOrd="2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EEA1CBA1-6455-4D72-9CFB-06C5E82CC6AD}" type="presOf" srcId="{66190602-63B2-4ABA-9ABB-E4E01BD76484}" destId="{0CB6A097-8455-4FB5-B048-42278F1D8199}" srcOrd="0" destOrd="1" presId="urn:microsoft.com/office/officeart/2005/8/layout/cycle4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1A4EE6A4-2CF9-4D50-B6AF-C79AB4FDBD26}" type="presOf" srcId="{ED2D3156-6E0C-4A16-B68F-A7689A1A7D1D}" destId="{7D94316D-6B7C-4757-B8B7-716E3B96E523}" srcOrd="0" destOrd="0" presId="urn:microsoft.com/office/officeart/2005/8/layout/cycle4"/>
    <dgm:cxn modelId="{193D66A7-FDDF-45B4-8C15-2BB80A403A9A}" type="presOf" srcId="{EF1F4883-E166-4093-B190-12F91C7C5794}" destId="{CB6ED897-BA72-46D1-B768-9B451C352614}" srcOrd="0" destOrd="2" presId="urn:microsoft.com/office/officeart/2005/8/layout/cycle4"/>
    <dgm:cxn modelId="{E12787AC-744A-410B-AB0C-37877FF7AA7C}" type="presOf" srcId="{D79277FE-023B-4378-BE88-977C92E089AE}" destId="{87C1AB61-91C3-46CF-BC4A-51A9EF6CDB51}" srcOrd="0" destOrd="0" presId="urn:microsoft.com/office/officeart/2005/8/layout/cycle4"/>
    <dgm:cxn modelId="{62983DAD-23D4-4EE7-9307-7CDEF18E666B}" type="presOf" srcId="{B2937C1E-814B-4D36-B4E1-5DFC1E50875F}" destId="{8CCD2E5E-03DA-4D0B-BDDE-9F0FCCF433EA}" srcOrd="1" destOrd="1" presId="urn:microsoft.com/office/officeart/2005/8/layout/cycle4"/>
    <dgm:cxn modelId="{519EE6AD-C181-43BD-B641-BC3F69DB7200}" type="presOf" srcId="{670F9126-9F4F-4111-8430-860B6A110434}" destId="{BFF11DB9-2E55-4C57-AFFF-06E0251BCE7C}" srcOrd="0" destOrd="0" presId="urn:microsoft.com/office/officeart/2005/8/layout/cycle4"/>
    <dgm:cxn modelId="{D1F97DB0-B489-452E-9338-F303662A37E0}" type="presOf" srcId="{9702BA1D-4DF6-4DB9-9C23-09DE10B2F3F7}" destId="{CB6ED897-BA72-46D1-B768-9B451C352614}" srcOrd="0" destOrd="0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D305ADBC-7051-4F44-B6AA-AD69548EFDA0}" type="presOf" srcId="{3918A220-CD0F-42F0-BFD2-5E2A6537ABEB}" destId="{D4B24855-A4ED-447E-BD49-C0C5A248A654}" srcOrd="1" destOrd="0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B238F0CA-8912-41DC-8725-5DDFB0069209}" type="presOf" srcId="{F38329E6-B2B6-4B75-B1A8-CD600E1B52E8}" destId="{61B73589-60EA-4ED3-A780-51439EEA74FB}" srcOrd="0" destOrd="0" presId="urn:microsoft.com/office/officeart/2005/8/layout/cycle4"/>
    <dgm:cxn modelId="{764E36D1-6222-4EBF-B02D-9084A71B9ABD}" type="presOf" srcId="{3635DDFC-1704-4626-852E-5286B4D26518}" destId="{0CB6A097-8455-4FB5-B048-42278F1D8199}" srcOrd="0" destOrd="3" presId="urn:microsoft.com/office/officeart/2005/8/layout/cycle4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C9D86CE2-82AE-4B66-8C28-0F8475DCCE6D}" type="presOf" srcId="{3635DDFC-1704-4626-852E-5286B4D26518}" destId="{D4B24855-A4ED-447E-BD49-C0C5A248A654}" srcOrd="1" destOrd="3" presId="urn:microsoft.com/office/officeart/2005/8/layout/cycle4"/>
    <dgm:cxn modelId="{B7A4A9E6-4031-4153-99BC-2206B9103E07}" type="presOf" srcId="{9702BA1D-4DF6-4DB9-9C23-09DE10B2F3F7}" destId="{369F63E2-DE9F-4573-8D18-12CB748C23FE}" srcOrd="1" destOrd="0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B9A34FEA-7F48-45B7-94CE-A5D4AD8AD721}" type="presOf" srcId="{04107D35-5B40-4EAF-AB8A-25245AB6B90B}" destId="{0CB6A097-8455-4FB5-B048-42278F1D8199}" srcOrd="0" destOrd="2" presId="urn:microsoft.com/office/officeart/2005/8/layout/cycle4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E72D6134-7E1F-4283-949D-6B49FD1956BB}" type="presParOf" srcId="{0C67F0E4-6231-4B7C-B663-847F6A33FA24}" destId="{A7B39CED-C807-49CA-AA98-1E63DFED66FE}" srcOrd="0" destOrd="0" presId="urn:microsoft.com/office/officeart/2005/8/layout/cycle4"/>
    <dgm:cxn modelId="{C0910E97-38D3-4DC5-8C6F-710A571F38F1}" type="presParOf" srcId="{A7B39CED-C807-49CA-AA98-1E63DFED66FE}" destId="{5FCCDF64-1BE2-4C3B-951A-DE1D943E2BED}" srcOrd="0" destOrd="0" presId="urn:microsoft.com/office/officeart/2005/8/layout/cycle4"/>
    <dgm:cxn modelId="{F8F54C5D-153A-4184-95E5-A7CE7A76AA4D}" type="presParOf" srcId="{5FCCDF64-1BE2-4C3B-951A-DE1D943E2BED}" destId="{CB6ED897-BA72-46D1-B768-9B451C352614}" srcOrd="0" destOrd="0" presId="urn:microsoft.com/office/officeart/2005/8/layout/cycle4"/>
    <dgm:cxn modelId="{DC78F871-87D4-49CE-84E7-EF6C878995B7}" type="presParOf" srcId="{5FCCDF64-1BE2-4C3B-951A-DE1D943E2BED}" destId="{369F63E2-DE9F-4573-8D18-12CB748C23FE}" srcOrd="1" destOrd="0" presId="urn:microsoft.com/office/officeart/2005/8/layout/cycle4"/>
    <dgm:cxn modelId="{DE690FD3-B178-4E5F-BD60-73ACC6529058}" type="presParOf" srcId="{A7B39CED-C807-49CA-AA98-1E63DFED66FE}" destId="{3A6E0B35-4EBD-47A8-BB3A-8AEECA884A00}" srcOrd="1" destOrd="0" presId="urn:microsoft.com/office/officeart/2005/8/layout/cycle4"/>
    <dgm:cxn modelId="{137414E7-4787-48D5-B2F9-2280C4BC211D}" type="presParOf" srcId="{3A6E0B35-4EBD-47A8-BB3A-8AEECA884A00}" destId="{7D94316D-6B7C-4757-B8B7-716E3B96E523}" srcOrd="0" destOrd="0" presId="urn:microsoft.com/office/officeart/2005/8/layout/cycle4"/>
    <dgm:cxn modelId="{E6599C91-9AF3-4C2B-8D97-08B311C7E372}" type="presParOf" srcId="{3A6E0B35-4EBD-47A8-BB3A-8AEECA884A00}" destId="{5CDB2A9D-D346-4B35-93DF-7E06E7624793}" srcOrd="1" destOrd="0" presId="urn:microsoft.com/office/officeart/2005/8/layout/cycle4"/>
    <dgm:cxn modelId="{2A995E57-CB68-4415-84D3-057AB856F4F4}" type="presParOf" srcId="{A7B39CED-C807-49CA-AA98-1E63DFED66FE}" destId="{59E4766E-59F5-46AA-8B70-B1934EA82482}" srcOrd="2" destOrd="0" presId="urn:microsoft.com/office/officeart/2005/8/layout/cycle4"/>
    <dgm:cxn modelId="{B6E51319-48EA-4EF3-BF6D-D7712E0D7DFF}" type="presParOf" srcId="{59E4766E-59F5-46AA-8B70-B1934EA82482}" destId="{87C1AB61-91C3-46CF-BC4A-51A9EF6CDB51}" srcOrd="0" destOrd="0" presId="urn:microsoft.com/office/officeart/2005/8/layout/cycle4"/>
    <dgm:cxn modelId="{0FF68023-BDA6-4AE0-B030-90F97EBE5084}" type="presParOf" srcId="{59E4766E-59F5-46AA-8B70-B1934EA82482}" destId="{8CCD2E5E-03DA-4D0B-BDDE-9F0FCCF433EA}" srcOrd="1" destOrd="0" presId="urn:microsoft.com/office/officeart/2005/8/layout/cycle4"/>
    <dgm:cxn modelId="{98FEA5C8-1959-4D06-BB40-8EC4CB21D43E}" type="presParOf" srcId="{A7B39CED-C807-49CA-AA98-1E63DFED66FE}" destId="{6FDDC27B-CAB7-43E4-927C-0835F0E26AC4}" srcOrd="3" destOrd="0" presId="urn:microsoft.com/office/officeart/2005/8/layout/cycle4"/>
    <dgm:cxn modelId="{8D9C9657-0208-441F-A6FF-B538B7575792}" type="presParOf" srcId="{6FDDC27B-CAB7-43E4-927C-0835F0E26AC4}" destId="{0CB6A097-8455-4FB5-B048-42278F1D8199}" srcOrd="0" destOrd="0" presId="urn:microsoft.com/office/officeart/2005/8/layout/cycle4"/>
    <dgm:cxn modelId="{0258C05A-1DB7-4806-9C01-FD2E2DD278C9}" type="presParOf" srcId="{6FDDC27B-CAB7-43E4-927C-0835F0E26AC4}" destId="{D4B24855-A4ED-447E-BD49-C0C5A248A654}" srcOrd="1" destOrd="0" presId="urn:microsoft.com/office/officeart/2005/8/layout/cycle4"/>
    <dgm:cxn modelId="{8D7B8772-3F05-4CA8-8D18-8422EDFA0E6C}" type="presParOf" srcId="{A7B39CED-C807-49CA-AA98-1E63DFED66FE}" destId="{07FEE29D-44B2-4004-B09B-094EEE45F5FE}" srcOrd="4" destOrd="0" presId="urn:microsoft.com/office/officeart/2005/8/layout/cycle4"/>
    <dgm:cxn modelId="{D8722246-2B4B-4D2E-8864-4CCBCE707B21}" type="presParOf" srcId="{0C67F0E4-6231-4B7C-B663-847F6A33FA24}" destId="{B3C425D2-E119-4C0E-8546-F38C6DC5A1F0}" srcOrd="1" destOrd="0" presId="urn:microsoft.com/office/officeart/2005/8/layout/cycle4"/>
    <dgm:cxn modelId="{535831C2-953A-4761-8B3E-15C96E9BA9E4}" type="presParOf" srcId="{B3C425D2-E119-4C0E-8546-F38C6DC5A1F0}" destId="{801DC670-6713-4145-8934-5D4DBC9D4454}" srcOrd="0" destOrd="0" presId="urn:microsoft.com/office/officeart/2005/8/layout/cycle4"/>
    <dgm:cxn modelId="{8140E788-1F71-44E8-928A-5CC2FC9D33B3}" type="presParOf" srcId="{B3C425D2-E119-4C0E-8546-F38C6DC5A1F0}" destId="{BFF11DB9-2E55-4C57-AFFF-06E0251BCE7C}" srcOrd="1" destOrd="0" presId="urn:microsoft.com/office/officeart/2005/8/layout/cycle4"/>
    <dgm:cxn modelId="{677BB2BC-7526-4C3D-97E6-447D6906CE5F}" type="presParOf" srcId="{B3C425D2-E119-4C0E-8546-F38C6DC5A1F0}" destId="{61B73589-60EA-4ED3-A780-51439EEA74FB}" srcOrd="2" destOrd="0" presId="urn:microsoft.com/office/officeart/2005/8/layout/cycle4"/>
    <dgm:cxn modelId="{B1240591-3B9E-4D67-B7CF-603C2D95FA27}" type="presParOf" srcId="{B3C425D2-E119-4C0E-8546-F38C6DC5A1F0}" destId="{1FC4EA25-59C1-4E00-B1BF-0719AA0AD407}" srcOrd="3" destOrd="0" presId="urn:microsoft.com/office/officeart/2005/8/layout/cycle4"/>
    <dgm:cxn modelId="{BB06D3E1-92D6-4D96-BF59-2BABE9188C59}" type="presParOf" srcId="{B3C425D2-E119-4C0E-8546-F38C6DC5A1F0}" destId="{389A4958-A661-4ED8-9ECC-8E9AB76D6BFB}" srcOrd="4" destOrd="0" presId="urn:microsoft.com/office/officeart/2005/8/layout/cycle4"/>
    <dgm:cxn modelId="{F1D16789-8F9C-4257-9644-B28574C82F0D}" type="presParOf" srcId="{0C67F0E4-6231-4B7C-B663-847F6A33FA24}" destId="{03D03A18-B22B-4FC8-B85B-1CA6FCC408E5}" srcOrd="2" destOrd="0" presId="urn:microsoft.com/office/officeart/2005/8/layout/cycle4"/>
    <dgm:cxn modelId="{5D54BEB3-708D-46E9-AA0F-D1419071E390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003451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008ED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003451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2553804-23C5-483B-A026-16267C1D59B5}" type="presOf" srcId="{6947E02B-AA04-46DB-98BA-BEA425BA27B4}" destId="{F38C7DB7-4010-4997-BF7C-041524032768}" srcOrd="0" destOrd="0" presId="urn:microsoft.com/office/officeart/2005/8/layout/radial6"/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08975C25-0E5D-41B2-A0D2-3A764A7E860B}" type="presOf" srcId="{0EAD53DF-8AC7-441E-9A3F-9730F3987106}" destId="{B9D15024-915A-49DA-909E-F19F557C7BE9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00B4D753-7A95-45D2-9D59-398F5E4F360D}" type="presOf" srcId="{10B46653-6963-41CC-8A6C-75A2E864F59E}" destId="{90B8B745-96DB-4CC5-BBFD-D0D057E42576}" srcOrd="0" destOrd="0" presId="urn:microsoft.com/office/officeart/2005/8/layout/radial6"/>
    <dgm:cxn modelId="{2C30517E-DDB8-400D-8083-823562922EA6}" type="presOf" srcId="{A5C95621-42F0-430B-9939-C24716EE1C4D}" destId="{98AEC7FE-23E8-4404-99EA-F97B83D19D80}" srcOrd="0" destOrd="0" presId="urn:microsoft.com/office/officeart/2005/8/layout/radial6"/>
    <dgm:cxn modelId="{2677DA91-6A53-4756-A5DE-329C5DEA24B4}" type="presOf" srcId="{72A50F01-4C86-4CE0-979E-F3CECC90519F}" destId="{AD1F889C-50B6-47B9-AC3F-57441CC62727}" srcOrd="0" destOrd="0" presId="urn:microsoft.com/office/officeart/2005/8/layout/radial6"/>
    <dgm:cxn modelId="{E89DBF97-B1FB-431C-94F5-C7D8C72A7BCC}" type="presOf" srcId="{FD827EC8-676A-46F0-89CB-46BE036F60AA}" destId="{0CD16593-3C0D-4E2E-B74A-F16BE7255BDB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36C95ABF-7A2F-4595-8722-4582E787AD4E}" type="presOf" srcId="{636A197B-4BDA-4D76-B542-7773F684F5F2}" destId="{2FCFBB84-F833-43EB-84C5-3F4659E5D5B4}" srcOrd="0" destOrd="0" presId="urn:microsoft.com/office/officeart/2005/8/layout/radial6"/>
    <dgm:cxn modelId="{9F6A19D0-B22B-4D08-B5FA-C5CC77F9368E}" type="presOf" srcId="{FE2E1D2B-9CEE-4975-80A5-EEF8A19F8A23}" destId="{EF458D7C-505B-4183-85B1-8E43FEF53A82}" srcOrd="0" destOrd="0" presId="urn:microsoft.com/office/officeart/2005/8/layout/radial6"/>
    <dgm:cxn modelId="{225E7CD1-E5AE-469B-9DE3-48EA5E82B3CA}" type="presOf" srcId="{457ADE10-1C4B-4E6F-83AC-87E05D5DCE7F}" destId="{55DB5AF5-1E33-4E8E-90F9-F749D7260220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38708DF9-A173-4BA9-8745-755799025617}" type="presOf" srcId="{7C8F1221-78B8-4DB3-98AD-119AD8BAD1B1}" destId="{4DC21DBB-1205-4528-AD29-237231F29519}" srcOrd="0" destOrd="0" presId="urn:microsoft.com/office/officeart/2005/8/layout/radial6"/>
    <dgm:cxn modelId="{5D6E8FA9-CA09-480E-BAB9-3C780D07193A}" type="presParOf" srcId="{90B8B745-96DB-4CC5-BBFD-D0D057E42576}" destId="{AD1F889C-50B6-47B9-AC3F-57441CC62727}" srcOrd="0" destOrd="0" presId="urn:microsoft.com/office/officeart/2005/8/layout/radial6"/>
    <dgm:cxn modelId="{08EA5770-9563-49ED-AB7E-758B32D725EE}" type="presParOf" srcId="{90B8B745-96DB-4CC5-BBFD-D0D057E42576}" destId="{0CD16593-3C0D-4E2E-B74A-F16BE7255BDB}" srcOrd="1" destOrd="0" presId="urn:microsoft.com/office/officeart/2005/8/layout/radial6"/>
    <dgm:cxn modelId="{8F4AB508-CCA7-49BD-8A40-825B6DBEF443}" type="presParOf" srcId="{90B8B745-96DB-4CC5-BBFD-D0D057E42576}" destId="{B9B537C8-FF96-47B4-94B3-89050AFD98D7}" srcOrd="2" destOrd="0" presId="urn:microsoft.com/office/officeart/2005/8/layout/radial6"/>
    <dgm:cxn modelId="{C74F6A2B-FA68-4748-B890-8A9BF82D2ABB}" type="presParOf" srcId="{90B8B745-96DB-4CC5-BBFD-D0D057E42576}" destId="{98AEC7FE-23E8-4404-99EA-F97B83D19D80}" srcOrd="3" destOrd="0" presId="urn:microsoft.com/office/officeart/2005/8/layout/radial6"/>
    <dgm:cxn modelId="{2EBADAA6-2439-4697-B594-DB7E1B0DB420}" type="presParOf" srcId="{90B8B745-96DB-4CC5-BBFD-D0D057E42576}" destId="{B9D15024-915A-49DA-909E-F19F557C7BE9}" srcOrd="4" destOrd="0" presId="urn:microsoft.com/office/officeart/2005/8/layout/radial6"/>
    <dgm:cxn modelId="{2967B94E-62E7-475F-8969-0FEFB3F03E4C}" type="presParOf" srcId="{90B8B745-96DB-4CC5-BBFD-D0D057E42576}" destId="{B6EF9B77-FF82-4170-AB3B-07CB227070CF}" srcOrd="5" destOrd="0" presId="urn:microsoft.com/office/officeart/2005/8/layout/radial6"/>
    <dgm:cxn modelId="{C9B10C38-F95E-45A0-A2E8-0010DBEDE607}" type="presParOf" srcId="{90B8B745-96DB-4CC5-BBFD-D0D057E42576}" destId="{F38C7DB7-4010-4997-BF7C-041524032768}" srcOrd="6" destOrd="0" presId="urn:microsoft.com/office/officeart/2005/8/layout/radial6"/>
    <dgm:cxn modelId="{76DD4A60-D793-4ED2-B746-AB7B46B6A325}" type="presParOf" srcId="{90B8B745-96DB-4CC5-BBFD-D0D057E42576}" destId="{2FCFBB84-F833-43EB-84C5-3F4659E5D5B4}" srcOrd="7" destOrd="0" presId="urn:microsoft.com/office/officeart/2005/8/layout/radial6"/>
    <dgm:cxn modelId="{60CCC3C1-9553-4C36-B599-58331AAB2BB9}" type="presParOf" srcId="{90B8B745-96DB-4CC5-BBFD-D0D057E42576}" destId="{CAA4155C-0822-48A7-81BD-602CB3B8CC16}" srcOrd="8" destOrd="0" presId="urn:microsoft.com/office/officeart/2005/8/layout/radial6"/>
    <dgm:cxn modelId="{6E17FE37-76C2-4FD8-AE59-CEFE8B81E59F}" type="presParOf" srcId="{90B8B745-96DB-4CC5-BBFD-D0D057E42576}" destId="{4DC21DBB-1205-4528-AD29-237231F29519}" srcOrd="9" destOrd="0" presId="urn:microsoft.com/office/officeart/2005/8/layout/radial6"/>
    <dgm:cxn modelId="{69524520-7B8E-4907-B1D2-11CD39783F82}" type="presParOf" srcId="{90B8B745-96DB-4CC5-BBFD-D0D057E42576}" destId="{55DB5AF5-1E33-4E8E-90F9-F749D7260220}" srcOrd="10" destOrd="0" presId="urn:microsoft.com/office/officeart/2005/8/layout/radial6"/>
    <dgm:cxn modelId="{DB1C98D6-E6EB-4A06-A283-3CFBD0783A56}" type="presParOf" srcId="{90B8B745-96DB-4CC5-BBFD-D0D057E42576}" destId="{410699E3-AEFB-4351-8D6A-A92056977A6D}" srcOrd="11" destOrd="0" presId="urn:microsoft.com/office/officeart/2005/8/layout/radial6"/>
    <dgm:cxn modelId="{036D3027-354A-4986-85FF-5AEB12AA5844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0034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0016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8ED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4256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0016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8ED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4256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340016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008ED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4256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0016"/>
          <a:ext cx="1171277" cy="702766"/>
        </a:xfrm>
        <a:prstGeom prst="flowChartProcess">
          <a:avLst/>
        </a:prstGeom>
        <a:solidFill>
          <a:srgbClr val="008ED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0016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34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E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8ED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34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003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003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00345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0034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008ED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1B2D-E545-4C2E-A1E6-2DA381D187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94FA-EF43-4F0F-91C0-2C8DFCF002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  <a:alpha val="45000"/>
              </a:schemeClr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8BBB844-F917-422A-B233-D865417514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3C15E2E-C27D-4B0E-9155-2B84938D31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.xml"/><Relationship Id="rId8" Type="http://schemas.openxmlformats.org/officeDocument/2006/relationships/diagramQuickStyle" Target="../diagrams/quickStyle3.xml"/><Relationship Id="rId7" Type="http://schemas.openxmlformats.org/officeDocument/2006/relationships/diagramLayout" Target="../diagrams/layout3.xml"/><Relationship Id="rId6" Type="http://schemas.openxmlformats.org/officeDocument/2006/relationships/diagramData" Target="../diagrams/data3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3.xml"/><Relationship Id="rId1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000324" y="3299048"/>
            <a:ext cx="317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POWERPOINT</a:t>
            </a:r>
            <a:endParaRPr lang="zh-CN" altLang="en-US" sz="36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50007" y="3889618"/>
            <a:ext cx="4043985" cy="612483"/>
            <a:chOff x="2550007" y="3889618"/>
            <a:chExt cx="4043985" cy="612483"/>
          </a:xfrm>
        </p:grpSpPr>
        <p:sp>
          <p:nvSpPr>
            <p:cNvPr id="103" name="矩形 102"/>
            <p:cNvSpPr/>
            <p:nvPr/>
          </p:nvSpPr>
          <p:spPr>
            <a:xfrm>
              <a:off x="2550007" y="4302046"/>
              <a:ext cx="404398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700" dirty="0">
                  <a:solidFill>
                    <a:prstClr val="white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Shanghai Rapidesign Advertising Co.,ltd</a:t>
              </a:r>
              <a:endParaRPr lang="zh-CN" altLang="en-US" sz="70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550008" y="3889618"/>
              <a:ext cx="4043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2800" spc="-90" dirty="0">
                  <a:solidFill>
                    <a:prstClr val="white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上海锐普广告有限公司</a:t>
              </a:r>
              <a:endParaRPr lang="zh-CN" altLang="en-US" sz="28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125" name="文本框 124"/>
          <p:cNvSpPr txBox="1"/>
          <p:nvPr/>
        </p:nvSpPr>
        <p:spPr>
          <a:xfrm>
            <a:off x="3448996" y="4845213"/>
            <a:ext cx="2279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1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defRPr>
            </a:lvl1pPr>
          </a:lstStyle>
          <a:p>
            <a:pPr defTabSz="685800"/>
            <a:r>
              <a:rPr lang="zh-CN" altLang="en-US" sz="70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适用于各行业工作汇报、总结、展示及相关类别演示</a:t>
            </a:r>
            <a:endParaRPr lang="zh-CN" altLang="en-US" sz="70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5308178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2524862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3184468" y="243484"/>
            <a:ext cx="2720972" cy="2722563"/>
          </a:xfrm>
          <a:custGeom>
            <a:avLst/>
            <a:gdLst>
              <a:gd name="T0" fmla="*/ 844 w 1714"/>
              <a:gd name="T1" fmla="*/ 1715 h 1715"/>
              <a:gd name="T2" fmla="*/ 1714 w 1714"/>
              <a:gd name="T3" fmla="*/ 838 h 1715"/>
              <a:gd name="T4" fmla="*/ 871 w 1714"/>
              <a:gd name="T5" fmla="*/ 0 h 1715"/>
              <a:gd name="T6" fmla="*/ 0 w 1714"/>
              <a:gd name="T7" fmla="*/ 877 h 1715"/>
              <a:gd name="T8" fmla="*/ 844 w 1714"/>
              <a:gd name="T9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4" h="1715">
                <a:moveTo>
                  <a:pt x="844" y="1715"/>
                </a:moveTo>
                <a:lnTo>
                  <a:pt x="1714" y="838"/>
                </a:lnTo>
                <a:lnTo>
                  <a:pt x="871" y="0"/>
                </a:lnTo>
                <a:lnTo>
                  <a:pt x="0" y="877"/>
                </a:lnTo>
                <a:lnTo>
                  <a:pt x="844" y="1715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1798483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5335239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2524862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024719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25" grpId="0"/>
      <p:bldP spid="10" grpId="0" animBg="1"/>
      <p:bldP spid="11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266662" y="867321"/>
            <a:ext cx="3877338" cy="3701133"/>
            <a:chOff x="4733925" y="609990"/>
            <a:chExt cx="4410075" cy="4209660"/>
          </a:xfrm>
        </p:grpSpPr>
        <p:sp>
          <p:nvSpPr>
            <p:cNvPr id="46" name="矩形 45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340234" y="1649040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340234" y="2492669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666801" y="900083"/>
            <a:ext cx="784513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666801" y="1440829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0" name="图示 49"/>
          <p:cNvGraphicFramePr/>
          <p:nvPr/>
        </p:nvGraphicFramePr>
        <p:xfrm>
          <a:off x="1496242" y="2253393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1" name="图示 50"/>
          <p:cNvGraphicFramePr/>
          <p:nvPr/>
        </p:nvGraphicFramePr>
        <p:xfrm>
          <a:off x="1495817" y="3152424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Graphic spid="50" grpId="0">
        <p:bldAsOne/>
      </p:bldGraphic>
      <p:bldGraphic spid="5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TextBox 13"/>
          <p:cNvSpPr txBox="1"/>
          <p:nvPr/>
        </p:nvSpPr>
        <p:spPr bwMode="auto">
          <a:xfrm>
            <a:off x="2321746" y="2453382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90864" y="995339"/>
            <a:ext cx="1557910" cy="1088690"/>
            <a:chOff x="2001233" y="1094040"/>
            <a:chExt cx="1557910" cy="108869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20965" y="1824990"/>
            <a:ext cx="1430971" cy="1603839"/>
            <a:chOff x="3331334" y="1923691"/>
            <a:chExt cx="1430971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93531" y="1847037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76167" y="3169790"/>
            <a:ext cx="1596491" cy="1056299"/>
            <a:chOff x="1986536" y="3268491"/>
            <a:chExt cx="1596491" cy="1056299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55140" y="1397313"/>
            <a:ext cx="2518195" cy="1181221"/>
            <a:chOff x="5440389" y="1411124"/>
            <a:chExt cx="2257829" cy="1181221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63760" y="2443283"/>
            <a:ext cx="2509575" cy="1404516"/>
            <a:chOff x="5449010" y="2469969"/>
            <a:chExt cx="2381892" cy="1404516"/>
          </a:xfrm>
        </p:grpSpPr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srgbClr val="0034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003451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9589" y="1308788"/>
            <a:ext cx="2509135" cy="2509135"/>
            <a:chOff x="675976" y="1235930"/>
            <a:chExt cx="2509135" cy="2509135"/>
          </a:xfrm>
        </p:grpSpPr>
        <p:sp>
          <p:nvSpPr>
            <p:cNvPr id="10" name="等腰三角形 9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2121829" y="1561049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008ED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2121829" y="2229253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008ED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2121829" y="2897457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008ED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995509" y="1520055"/>
            <a:ext cx="4631760" cy="2015975"/>
            <a:chOff x="4241896" y="1447197"/>
            <a:chExt cx="4631760" cy="2015975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64368" y="193814"/>
            <a:ext cx="518493" cy="517870"/>
            <a:chOff x="2524862" y="1661763"/>
            <a:chExt cx="1319211" cy="1317625"/>
          </a:xfrm>
          <a:effectLst/>
        </p:grpSpPr>
        <p:sp>
          <p:nvSpPr>
            <p:cNvPr id="46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435" y="921227"/>
            <a:ext cx="9144000" cy="3757381"/>
            <a:chOff x="0" y="788647"/>
            <a:chExt cx="9144000" cy="375738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2911702" y="1181815"/>
            <a:ext cx="1511877" cy="2989748"/>
            <a:chOff x="4894012" y="951574"/>
            <a:chExt cx="1694212" cy="3348367"/>
          </a:xfrm>
        </p:grpSpPr>
        <p:pic>
          <p:nvPicPr>
            <p:cNvPr id="1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 bwMode="auto">
          <a:xfrm>
            <a:off x="4737406" y="1181815"/>
            <a:ext cx="1529763" cy="3025116"/>
            <a:chOff x="6588224" y="951574"/>
            <a:chExt cx="1694212" cy="3348367"/>
          </a:xfrm>
        </p:grpSpPr>
        <p:pic>
          <p:nvPicPr>
            <p:cNvPr id="2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815846" y="2006626"/>
            <a:ext cx="1914560" cy="1095121"/>
            <a:chOff x="798411" y="1874046"/>
            <a:chExt cx="1914560" cy="1095121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48635" y="2006626"/>
            <a:ext cx="1966432" cy="1095121"/>
            <a:chOff x="6631200" y="1874046"/>
            <a:chExt cx="1966432" cy="1095121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39670" y="982999"/>
            <a:ext cx="871174" cy="874617"/>
            <a:chOff x="5268255" y="836733"/>
            <a:chExt cx="871174" cy="874617"/>
          </a:xfrm>
        </p:grpSpPr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0034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175571" y="982999"/>
            <a:ext cx="871174" cy="874617"/>
            <a:chOff x="6470831" y="836733"/>
            <a:chExt cx="871174" cy="874617"/>
          </a:xfrm>
        </p:grpSpPr>
        <p:grpSp>
          <p:nvGrpSpPr>
            <p:cNvPr id="31" name="组合 30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33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32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338663" y="982999"/>
            <a:ext cx="871174" cy="874617"/>
            <a:chOff x="7567248" y="836733"/>
            <a:chExt cx="871174" cy="874617"/>
          </a:xfrm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39670" y="2093382"/>
            <a:ext cx="871174" cy="874617"/>
            <a:chOff x="5268255" y="1947116"/>
            <a:chExt cx="871174" cy="874617"/>
          </a:xfrm>
        </p:grpSpPr>
        <p:grpSp>
          <p:nvGrpSpPr>
            <p:cNvPr id="39" name="组合 38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41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75571" y="2093382"/>
            <a:ext cx="871174" cy="874617"/>
            <a:chOff x="6470831" y="1947116"/>
            <a:chExt cx="871174" cy="874617"/>
          </a:xfrm>
        </p:grpSpPr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0034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51621" y="3295073"/>
            <a:ext cx="871174" cy="874617"/>
            <a:chOff x="5280206" y="3148807"/>
            <a:chExt cx="871174" cy="874617"/>
          </a:xfrm>
        </p:grpSpPr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333649" y="2093382"/>
            <a:ext cx="871174" cy="874617"/>
            <a:chOff x="7562234" y="1947116"/>
            <a:chExt cx="871174" cy="874617"/>
          </a:xfrm>
        </p:grpSpPr>
        <p:sp>
          <p:nvSpPr>
            <p:cNvPr id="53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008ED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333649" y="3295073"/>
            <a:ext cx="871174" cy="874617"/>
            <a:chOff x="7562234" y="3148807"/>
            <a:chExt cx="871174" cy="874617"/>
          </a:xfrm>
        </p:grpSpPr>
        <p:sp>
          <p:nvSpPr>
            <p:cNvPr id="56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0034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58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9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0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1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62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222402" y="3295073"/>
            <a:ext cx="871174" cy="874617"/>
            <a:chOff x="6517662" y="3148807"/>
            <a:chExt cx="871174" cy="874617"/>
          </a:xfrm>
        </p:grpSpPr>
        <p:sp>
          <p:nvSpPr>
            <p:cNvPr id="64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0034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5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14105" y="1256709"/>
            <a:ext cx="3858797" cy="2669942"/>
            <a:chOff x="4973492" y="1404945"/>
            <a:chExt cx="3858797" cy="2669942"/>
          </a:xfrm>
        </p:grpSpPr>
        <p:sp>
          <p:nvSpPr>
            <p:cNvPr id="67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2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880204" y="1103657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003451"/>
            </a:solidFill>
          </a:ln>
          <a:effectLst/>
        </p:spPr>
      </p:pic>
      <p:pic>
        <p:nvPicPr>
          <p:cNvPr id="73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84" y="1103657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003451"/>
            </a:solidFill>
          </a:ln>
          <a:effectLst/>
        </p:spPr>
      </p:pic>
      <p:pic>
        <p:nvPicPr>
          <p:cNvPr id="74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05471" y="1103654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008ED0"/>
            </a:solidFill>
          </a:ln>
          <a:effectLst/>
        </p:spPr>
      </p:pic>
      <p:grpSp>
        <p:nvGrpSpPr>
          <p:cNvPr id="75" name="组合 74"/>
          <p:cNvGrpSpPr/>
          <p:nvPr/>
        </p:nvGrpSpPr>
        <p:grpSpPr bwMode="auto">
          <a:xfrm>
            <a:off x="3127306" y="1103687"/>
            <a:ext cx="2901950" cy="598488"/>
            <a:chOff x="3043240" y="1339815"/>
            <a:chExt cx="2902064" cy="598310"/>
          </a:xfrm>
          <a:solidFill>
            <a:srgbClr val="003451"/>
          </a:solidFill>
          <a:effectLst/>
        </p:grpSpPr>
        <p:sp>
          <p:nvSpPr>
            <p:cNvPr id="76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 bwMode="auto">
          <a:xfrm>
            <a:off x="3127306" y="2233987"/>
            <a:ext cx="2901950" cy="596900"/>
            <a:chOff x="3043240" y="2469414"/>
            <a:chExt cx="2902064" cy="598310"/>
          </a:xfrm>
          <a:solidFill>
            <a:srgbClr val="008ED0"/>
          </a:solidFill>
          <a:effectLst/>
        </p:grpSpPr>
        <p:sp>
          <p:nvSpPr>
            <p:cNvPr id="79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0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81" name="Text Box 11"/>
          <p:cNvSpPr txBox="1">
            <a:spLocks noChangeArrowheads="1"/>
          </p:cNvSpPr>
          <p:nvPr/>
        </p:nvSpPr>
        <p:spPr bwMode="auto">
          <a:xfrm>
            <a:off x="1172525" y="3023184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1172525" y="3509847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539664" y="3299048"/>
            <a:ext cx="2064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6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设计说明</a:t>
            </a:r>
            <a:endParaRPr lang="zh-CN" altLang="en-US" sz="36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597965" y="3889618"/>
            <a:ext cx="2006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Design Concept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474" y="243484"/>
            <a:ext cx="2045590" cy="2735904"/>
            <a:chOff x="221474" y="243484"/>
            <a:chExt cx="2045590" cy="2735904"/>
          </a:xfrm>
        </p:grpSpPr>
        <p:sp>
          <p:nvSpPr>
            <p:cNvPr id="11" name="Freeform 9"/>
            <p:cNvSpPr/>
            <p:nvPr/>
          </p:nvSpPr>
          <p:spPr bwMode="auto">
            <a:xfrm>
              <a:off x="947853" y="243484"/>
              <a:ext cx="1319211" cy="1320800"/>
            </a:xfrm>
            <a:custGeom>
              <a:avLst/>
              <a:gdLst>
                <a:gd name="T0" fmla="*/ 413 w 831"/>
                <a:gd name="T1" fmla="*/ 832 h 832"/>
                <a:gd name="T2" fmla="*/ 831 w 831"/>
                <a:gd name="T3" fmla="*/ 411 h 832"/>
                <a:gd name="T4" fmla="*/ 417 w 831"/>
                <a:gd name="T5" fmla="*/ 0 h 832"/>
                <a:gd name="T6" fmla="*/ 0 w 831"/>
                <a:gd name="T7" fmla="*/ 421 h 832"/>
                <a:gd name="T8" fmla="*/ 413 w 831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2">
                  <a:moveTo>
                    <a:pt x="413" y="832"/>
                  </a:moveTo>
                  <a:lnTo>
                    <a:pt x="831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221474" y="964219"/>
              <a:ext cx="1320799" cy="1320800"/>
              <a:chOff x="1798483" y="964219"/>
              <a:chExt cx="1320799" cy="13208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5" name="Freeform 7"/>
              <p:cNvSpPr/>
              <p:nvPr/>
            </p:nvSpPr>
            <p:spPr bwMode="auto">
              <a:xfrm>
                <a:off x="1798483" y="964219"/>
                <a:ext cx="1320799" cy="1320800"/>
              </a:xfrm>
              <a:custGeom>
                <a:avLst/>
                <a:gdLst>
                  <a:gd name="T0" fmla="*/ 413 w 832"/>
                  <a:gd name="T1" fmla="*/ 832 h 832"/>
                  <a:gd name="T2" fmla="*/ 832 w 832"/>
                  <a:gd name="T3" fmla="*/ 411 h 832"/>
                  <a:gd name="T4" fmla="*/ 417 w 832"/>
                  <a:gd name="T5" fmla="*/ 0 h 832"/>
                  <a:gd name="T6" fmla="*/ 0 w 832"/>
                  <a:gd name="T7" fmla="*/ 421 h 832"/>
                  <a:gd name="T8" fmla="*/ 413 w 832"/>
                  <a:gd name="T9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832">
                    <a:moveTo>
                      <a:pt x="413" y="832"/>
                    </a:moveTo>
                    <a:lnTo>
                      <a:pt x="832" y="411"/>
                    </a:lnTo>
                    <a:lnTo>
                      <a:pt x="417" y="0"/>
                    </a:lnTo>
                    <a:lnTo>
                      <a:pt x="0" y="421"/>
                    </a:lnTo>
                    <a:lnTo>
                      <a:pt x="413" y="832"/>
                    </a:lnTo>
                    <a:close/>
                  </a:path>
                </a:pathLst>
              </a:custGeom>
              <a:solidFill>
                <a:srgbClr val="B3B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3" name="Group 95"/>
              <p:cNvGrpSpPr>
                <a:grpSpLocks noChangeAspect="1"/>
              </p:cNvGrpSpPr>
              <p:nvPr/>
            </p:nvGrpSpPr>
            <p:grpSpPr bwMode="auto">
              <a:xfrm>
                <a:off x="2226992" y="1353286"/>
                <a:ext cx="498761" cy="418053"/>
                <a:chOff x="516" y="908"/>
                <a:chExt cx="550" cy="461"/>
              </a:xfrm>
              <a:solidFill>
                <a:srgbClr val="003451"/>
              </a:solidFill>
            </p:grpSpPr>
            <p:sp>
              <p:nvSpPr>
                <p:cNvPr id="14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3" y="1146"/>
                  <a:ext cx="62" cy="2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Freeform 97"/>
                <p:cNvSpPr>
                  <a:spLocks noEditPoints="1"/>
                </p:cNvSpPr>
                <p:nvPr/>
              </p:nvSpPr>
              <p:spPr bwMode="auto">
                <a:xfrm>
                  <a:off x="516" y="908"/>
                  <a:ext cx="550" cy="221"/>
                </a:xfrm>
                <a:custGeom>
                  <a:avLst/>
                  <a:gdLst>
                    <a:gd name="T0" fmla="*/ 223 w 230"/>
                    <a:gd name="T1" fmla="*/ 29 h 92"/>
                    <a:gd name="T2" fmla="*/ 164 w 230"/>
                    <a:gd name="T3" fmla="*/ 29 h 92"/>
                    <a:gd name="T4" fmla="*/ 164 w 230"/>
                    <a:gd name="T5" fmla="*/ 24 h 92"/>
                    <a:gd name="T6" fmla="*/ 160 w 230"/>
                    <a:gd name="T7" fmla="*/ 24 h 92"/>
                    <a:gd name="T8" fmla="*/ 160 w 230"/>
                    <a:gd name="T9" fmla="*/ 5 h 92"/>
                    <a:gd name="T10" fmla="*/ 154 w 230"/>
                    <a:gd name="T11" fmla="*/ 0 h 92"/>
                    <a:gd name="T12" fmla="*/ 75 w 230"/>
                    <a:gd name="T13" fmla="*/ 0 h 92"/>
                    <a:gd name="T14" fmla="*/ 70 w 230"/>
                    <a:gd name="T15" fmla="*/ 5 h 92"/>
                    <a:gd name="T16" fmla="*/ 70 w 230"/>
                    <a:gd name="T17" fmla="*/ 24 h 92"/>
                    <a:gd name="T18" fmla="*/ 65 w 230"/>
                    <a:gd name="T19" fmla="*/ 24 h 92"/>
                    <a:gd name="T20" fmla="*/ 65 w 230"/>
                    <a:gd name="T21" fmla="*/ 29 h 92"/>
                    <a:gd name="T22" fmla="*/ 7 w 230"/>
                    <a:gd name="T23" fmla="*/ 29 h 92"/>
                    <a:gd name="T24" fmla="*/ 0 w 230"/>
                    <a:gd name="T25" fmla="*/ 36 h 92"/>
                    <a:gd name="T26" fmla="*/ 0 w 230"/>
                    <a:gd name="T27" fmla="*/ 92 h 92"/>
                    <a:gd name="T28" fmla="*/ 230 w 230"/>
                    <a:gd name="T29" fmla="*/ 92 h 92"/>
                    <a:gd name="T30" fmla="*/ 230 w 230"/>
                    <a:gd name="T31" fmla="*/ 36 h 92"/>
                    <a:gd name="T32" fmla="*/ 223 w 230"/>
                    <a:gd name="T33" fmla="*/ 29 h 92"/>
                    <a:gd name="T34" fmla="*/ 149 w 230"/>
                    <a:gd name="T35" fmla="*/ 24 h 92"/>
                    <a:gd name="T36" fmla="*/ 147 w 230"/>
                    <a:gd name="T37" fmla="*/ 24 h 92"/>
                    <a:gd name="T38" fmla="*/ 147 w 230"/>
                    <a:gd name="T39" fmla="*/ 29 h 92"/>
                    <a:gd name="T40" fmla="*/ 83 w 230"/>
                    <a:gd name="T41" fmla="*/ 29 h 92"/>
                    <a:gd name="T42" fmla="*/ 83 w 230"/>
                    <a:gd name="T43" fmla="*/ 24 h 92"/>
                    <a:gd name="T44" fmla="*/ 81 w 230"/>
                    <a:gd name="T45" fmla="*/ 24 h 92"/>
                    <a:gd name="T46" fmla="*/ 81 w 230"/>
                    <a:gd name="T47" fmla="*/ 11 h 92"/>
                    <a:gd name="T48" fmla="*/ 149 w 230"/>
                    <a:gd name="T49" fmla="*/ 11 h 92"/>
                    <a:gd name="T50" fmla="*/ 149 w 230"/>
                    <a:gd name="T51" fmla="*/ 2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30" h="92">
                      <a:moveTo>
                        <a:pt x="223" y="29"/>
                      </a:moveTo>
                      <a:cubicBezTo>
                        <a:pt x="164" y="29"/>
                        <a:pt x="164" y="29"/>
                        <a:pt x="164" y="29"/>
                      </a:cubicBezTo>
                      <a:cubicBezTo>
                        <a:pt x="164" y="24"/>
                        <a:pt x="164" y="24"/>
                        <a:pt x="164" y="24"/>
                      </a:cubicBezTo>
                      <a:cubicBezTo>
                        <a:pt x="160" y="24"/>
                        <a:pt x="160" y="24"/>
                        <a:pt x="160" y="24"/>
                      </a:cubicBezTo>
                      <a:cubicBezTo>
                        <a:pt x="160" y="5"/>
                        <a:pt x="160" y="5"/>
                        <a:pt x="160" y="5"/>
                      </a:cubicBezTo>
                      <a:cubicBezTo>
                        <a:pt x="160" y="2"/>
                        <a:pt x="157" y="0"/>
                        <a:pt x="154" y="0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2" y="0"/>
                        <a:pt x="70" y="2"/>
                        <a:pt x="70" y="5"/>
                      </a:cubicBezTo>
                      <a:cubicBezTo>
                        <a:pt x="70" y="24"/>
                        <a:pt x="70" y="24"/>
                        <a:pt x="70" y="24"/>
                      </a:cubicBezTo>
                      <a:cubicBezTo>
                        <a:pt x="65" y="24"/>
                        <a:pt x="65" y="24"/>
                        <a:pt x="65" y="24"/>
                      </a:cubicBezTo>
                      <a:cubicBezTo>
                        <a:pt x="65" y="29"/>
                        <a:pt x="65" y="29"/>
                        <a:pt x="65" y="29"/>
                      </a:cubicBezTo>
                      <a:cubicBezTo>
                        <a:pt x="7" y="29"/>
                        <a:pt x="7" y="29"/>
                        <a:pt x="7" y="29"/>
                      </a:cubicBezTo>
                      <a:cubicBezTo>
                        <a:pt x="3" y="29"/>
                        <a:pt x="0" y="32"/>
                        <a:pt x="0" y="36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230" y="92"/>
                        <a:pt x="230" y="92"/>
                        <a:pt x="230" y="92"/>
                      </a:cubicBezTo>
                      <a:cubicBezTo>
                        <a:pt x="230" y="36"/>
                        <a:pt x="230" y="36"/>
                        <a:pt x="230" y="36"/>
                      </a:cubicBezTo>
                      <a:cubicBezTo>
                        <a:pt x="230" y="32"/>
                        <a:pt x="227" y="29"/>
                        <a:pt x="223" y="29"/>
                      </a:cubicBezTo>
                      <a:close/>
                      <a:moveTo>
                        <a:pt x="149" y="24"/>
                      </a:moveTo>
                      <a:cubicBezTo>
                        <a:pt x="147" y="24"/>
                        <a:pt x="147" y="24"/>
                        <a:pt x="147" y="24"/>
                      </a:cubicBezTo>
                      <a:cubicBezTo>
                        <a:pt x="147" y="29"/>
                        <a:pt x="147" y="29"/>
                        <a:pt x="147" y="29"/>
                      </a:cubicBezTo>
                      <a:cubicBezTo>
                        <a:pt x="83" y="29"/>
                        <a:pt x="83" y="29"/>
                        <a:pt x="83" y="29"/>
                      </a:cubicBezTo>
                      <a:cubicBezTo>
                        <a:pt x="83" y="24"/>
                        <a:pt x="83" y="24"/>
                        <a:pt x="83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149" y="11"/>
                        <a:pt x="149" y="11"/>
                        <a:pt x="149" y="11"/>
                      </a:cubicBezTo>
                      <a:lnTo>
                        <a:pt x="149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98"/>
                <p:cNvSpPr/>
                <p:nvPr/>
              </p:nvSpPr>
              <p:spPr bwMode="auto">
                <a:xfrm>
                  <a:off x="516" y="1146"/>
                  <a:ext cx="550" cy="223"/>
                </a:xfrm>
                <a:custGeom>
                  <a:avLst/>
                  <a:gdLst>
                    <a:gd name="T0" fmla="*/ 199 w 230"/>
                    <a:gd name="T1" fmla="*/ 14 h 93"/>
                    <a:gd name="T2" fmla="*/ 198 w 230"/>
                    <a:gd name="T3" fmla="*/ 15 h 93"/>
                    <a:gd name="T4" fmla="*/ 168 w 230"/>
                    <a:gd name="T5" fmla="*/ 15 h 93"/>
                    <a:gd name="T6" fmla="*/ 166 w 230"/>
                    <a:gd name="T7" fmla="*/ 14 h 93"/>
                    <a:gd name="T8" fmla="*/ 166 w 230"/>
                    <a:gd name="T9" fmla="*/ 0 h 93"/>
                    <a:gd name="T10" fmla="*/ 64 w 230"/>
                    <a:gd name="T11" fmla="*/ 0 h 93"/>
                    <a:gd name="T12" fmla="*/ 64 w 230"/>
                    <a:gd name="T13" fmla="*/ 14 h 93"/>
                    <a:gd name="T14" fmla="*/ 62 w 230"/>
                    <a:gd name="T15" fmla="*/ 15 h 93"/>
                    <a:gd name="T16" fmla="*/ 32 w 230"/>
                    <a:gd name="T17" fmla="*/ 15 h 93"/>
                    <a:gd name="T18" fmla="*/ 30 w 230"/>
                    <a:gd name="T19" fmla="*/ 14 h 93"/>
                    <a:gd name="T20" fmla="*/ 30 w 230"/>
                    <a:gd name="T21" fmla="*/ 0 h 93"/>
                    <a:gd name="T22" fmla="*/ 0 w 230"/>
                    <a:gd name="T23" fmla="*/ 0 h 93"/>
                    <a:gd name="T24" fmla="*/ 0 w 230"/>
                    <a:gd name="T25" fmla="*/ 86 h 93"/>
                    <a:gd name="T26" fmla="*/ 7 w 230"/>
                    <a:gd name="T27" fmla="*/ 93 h 93"/>
                    <a:gd name="T28" fmla="*/ 223 w 230"/>
                    <a:gd name="T29" fmla="*/ 93 h 93"/>
                    <a:gd name="T30" fmla="*/ 230 w 230"/>
                    <a:gd name="T31" fmla="*/ 86 h 93"/>
                    <a:gd name="T32" fmla="*/ 230 w 230"/>
                    <a:gd name="T33" fmla="*/ 0 h 93"/>
                    <a:gd name="T34" fmla="*/ 199 w 230"/>
                    <a:gd name="T35" fmla="*/ 0 h 93"/>
                    <a:gd name="T36" fmla="*/ 199 w 230"/>
                    <a:gd name="T37" fmla="*/ 14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0" h="93">
                      <a:moveTo>
                        <a:pt x="199" y="14"/>
                      </a:moveTo>
                      <a:cubicBezTo>
                        <a:pt x="199" y="15"/>
                        <a:pt x="199" y="15"/>
                        <a:pt x="198" y="15"/>
                      </a:cubicBezTo>
                      <a:cubicBezTo>
                        <a:pt x="168" y="15"/>
                        <a:pt x="168" y="15"/>
                        <a:pt x="168" y="15"/>
                      </a:cubicBezTo>
                      <a:cubicBezTo>
                        <a:pt x="167" y="15"/>
                        <a:pt x="166" y="15"/>
                        <a:pt x="166" y="14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4" y="15"/>
                        <a:pt x="63" y="15"/>
                        <a:pt x="6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ubicBezTo>
                        <a:pt x="31" y="15"/>
                        <a:pt x="30" y="15"/>
                        <a:pt x="30" y="14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90"/>
                        <a:pt x="3" y="93"/>
                        <a:pt x="7" y="93"/>
                      </a:cubicBezTo>
                      <a:cubicBezTo>
                        <a:pt x="223" y="93"/>
                        <a:pt x="223" y="93"/>
                        <a:pt x="223" y="93"/>
                      </a:cubicBezTo>
                      <a:cubicBezTo>
                        <a:pt x="227" y="93"/>
                        <a:pt x="230" y="90"/>
                        <a:pt x="230" y="86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lnTo>
                        <a:pt x="19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Rectangle 99"/>
                <p:cNvSpPr>
                  <a:spLocks noChangeArrowheads="1"/>
                </p:cNvSpPr>
                <p:nvPr/>
              </p:nvSpPr>
              <p:spPr bwMode="auto">
                <a:xfrm>
                  <a:off x="598" y="1146"/>
                  <a:ext cx="62" cy="2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4" name="组合 163"/>
            <p:cNvGrpSpPr/>
            <p:nvPr/>
          </p:nvGrpSpPr>
          <p:grpSpPr>
            <a:xfrm>
              <a:off x="947853" y="1661763"/>
              <a:ext cx="1319211" cy="1317625"/>
              <a:chOff x="2524862" y="1661763"/>
              <a:chExt cx="1319211" cy="1317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Freeform 6"/>
              <p:cNvSpPr/>
              <p:nvPr/>
            </p:nvSpPr>
            <p:spPr bwMode="auto">
              <a:xfrm>
                <a:off x="2524862" y="1661763"/>
                <a:ext cx="1319211" cy="1317625"/>
              </a:xfrm>
              <a:custGeom>
                <a:avLst/>
                <a:gdLst>
                  <a:gd name="T0" fmla="*/ 413 w 831"/>
                  <a:gd name="T1" fmla="*/ 830 h 830"/>
                  <a:gd name="T2" fmla="*/ 831 w 831"/>
                  <a:gd name="T3" fmla="*/ 412 h 830"/>
                  <a:gd name="T4" fmla="*/ 419 w 831"/>
                  <a:gd name="T5" fmla="*/ 0 h 830"/>
                  <a:gd name="T6" fmla="*/ 0 w 831"/>
                  <a:gd name="T7" fmla="*/ 419 h 830"/>
                  <a:gd name="T8" fmla="*/ 413 w 831"/>
                  <a:gd name="T9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1" h="830">
                    <a:moveTo>
                      <a:pt x="413" y="830"/>
                    </a:moveTo>
                    <a:lnTo>
                      <a:pt x="831" y="412"/>
                    </a:lnTo>
                    <a:lnTo>
                      <a:pt x="419" y="0"/>
                    </a:lnTo>
                    <a:lnTo>
                      <a:pt x="0" y="419"/>
                    </a:lnTo>
                    <a:lnTo>
                      <a:pt x="413" y="830"/>
                    </a:lnTo>
                    <a:close/>
                  </a:path>
                </a:pathLst>
              </a:custGeom>
              <a:solidFill>
                <a:srgbClr val="D4D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08"/>
              <p:cNvSpPr>
                <a:spLocks noEditPoints="1"/>
              </p:cNvSpPr>
              <p:nvPr/>
            </p:nvSpPr>
            <p:spPr bwMode="auto">
              <a:xfrm>
                <a:off x="2945238" y="2045135"/>
                <a:ext cx="478458" cy="582567"/>
              </a:xfrm>
              <a:custGeom>
                <a:avLst/>
                <a:gdLst>
                  <a:gd name="T0" fmla="*/ 178 w 180"/>
                  <a:gd name="T1" fmla="*/ 8 h 220"/>
                  <a:gd name="T2" fmla="*/ 150 w 180"/>
                  <a:gd name="T3" fmla="*/ 5 h 220"/>
                  <a:gd name="T4" fmla="*/ 140 w 180"/>
                  <a:gd name="T5" fmla="*/ 5 h 220"/>
                  <a:gd name="T6" fmla="*/ 41 w 180"/>
                  <a:gd name="T7" fmla="*/ 0 h 220"/>
                  <a:gd name="T8" fmla="*/ 30 w 180"/>
                  <a:gd name="T9" fmla="*/ 5 h 220"/>
                  <a:gd name="T10" fmla="*/ 6 w 180"/>
                  <a:gd name="T11" fmla="*/ 5 h 220"/>
                  <a:gd name="T12" fmla="*/ 0 w 180"/>
                  <a:gd name="T13" fmla="*/ 34 h 220"/>
                  <a:gd name="T14" fmla="*/ 41 w 180"/>
                  <a:gd name="T15" fmla="*/ 69 h 220"/>
                  <a:gd name="T16" fmla="*/ 30 w 180"/>
                  <a:gd name="T17" fmla="*/ 67 h 220"/>
                  <a:gd name="T18" fmla="*/ 36 w 180"/>
                  <a:gd name="T19" fmla="*/ 79 h 220"/>
                  <a:gd name="T20" fmla="*/ 41 w 180"/>
                  <a:gd name="T21" fmla="*/ 78 h 220"/>
                  <a:gd name="T22" fmla="*/ 35 w 180"/>
                  <a:gd name="T23" fmla="*/ 106 h 220"/>
                  <a:gd name="T24" fmla="*/ 73 w 180"/>
                  <a:gd name="T25" fmla="*/ 123 h 220"/>
                  <a:gd name="T26" fmla="*/ 84 w 180"/>
                  <a:gd name="T27" fmla="*/ 136 h 220"/>
                  <a:gd name="T28" fmla="*/ 69 w 180"/>
                  <a:gd name="T29" fmla="*/ 185 h 220"/>
                  <a:gd name="T30" fmla="*/ 62 w 180"/>
                  <a:gd name="T31" fmla="*/ 197 h 220"/>
                  <a:gd name="T32" fmla="*/ 44 w 180"/>
                  <a:gd name="T33" fmla="*/ 209 h 220"/>
                  <a:gd name="T34" fmla="*/ 136 w 180"/>
                  <a:gd name="T35" fmla="*/ 220 h 220"/>
                  <a:gd name="T36" fmla="*/ 119 w 180"/>
                  <a:gd name="T37" fmla="*/ 202 h 220"/>
                  <a:gd name="T38" fmla="*/ 112 w 180"/>
                  <a:gd name="T39" fmla="*/ 197 h 220"/>
                  <a:gd name="T40" fmla="*/ 103 w 180"/>
                  <a:gd name="T41" fmla="*/ 185 h 220"/>
                  <a:gd name="T42" fmla="*/ 108 w 180"/>
                  <a:gd name="T43" fmla="*/ 125 h 220"/>
                  <a:gd name="T44" fmla="*/ 100 w 180"/>
                  <a:gd name="T45" fmla="*/ 123 h 220"/>
                  <a:gd name="T46" fmla="*/ 139 w 180"/>
                  <a:gd name="T47" fmla="*/ 78 h 220"/>
                  <a:gd name="T48" fmla="*/ 142 w 180"/>
                  <a:gd name="T49" fmla="*/ 79 h 220"/>
                  <a:gd name="T50" fmla="*/ 155 w 180"/>
                  <a:gd name="T51" fmla="*/ 72 h 220"/>
                  <a:gd name="T52" fmla="*/ 143 w 180"/>
                  <a:gd name="T53" fmla="*/ 72 h 220"/>
                  <a:gd name="T54" fmla="*/ 179 w 180"/>
                  <a:gd name="T55" fmla="*/ 36 h 220"/>
                  <a:gd name="T56" fmla="*/ 7 w 180"/>
                  <a:gd name="T57" fmla="*/ 33 h 220"/>
                  <a:gd name="T58" fmla="*/ 30 w 180"/>
                  <a:gd name="T59" fmla="*/ 12 h 220"/>
                  <a:gd name="T60" fmla="*/ 41 w 180"/>
                  <a:gd name="T61" fmla="*/ 12 h 220"/>
                  <a:gd name="T62" fmla="*/ 46 w 180"/>
                  <a:gd name="T63" fmla="*/ 15 h 220"/>
                  <a:gd name="T64" fmla="*/ 7 w 180"/>
                  <a:gd name="T65" fmla="*/ 33 h 220"/>
                  <a:gd name="T66" fmla="*/ 53 w 180"/>
                  <a:gd name="T67" fmla="*/ 14 h 220"/>
                  <a:gd name="T68" fmla="*/ 48 w 180"/>
                  <a:gd name="T69" fmla="*/ 2 h 220"/>
                  <a:gd name="T70" fmla="*/ 65 w 180"/>
                  <a:gd name="T71" fmla="*/ 14 h 220"/>
                  <a:gd name="T72" fmla="*/ 61 w 180"/>
                  <a:gd name="T73" fmla="*/ 92 h 220"/>
                  <a:gd name="T74" fmla="*/ 43 w 180"/>
                  <a:gd name="T75" fmla="*/ 92 h 220"/>
                  <a:gd name="T76" fmla="*/ 134 w 180"/>
                  <a:gd name="T77" fmla="*/ 15 h 220"/>
                  <a:gd name="T78" fmla="*/ 140 w 180"/>
                  <a:gd name="T79" fmla="*/ 12 h 220"/>
                  <a:gd name="T80" fmla="*/ 150 w 180"/>
                  <a:gd name="T81" fmla="*/ 12 h 220"/>
                  <a:gd name="T82" fmla="*/ 173 w 180"/>
                  <a:gd name="T83" fmla="*/ 33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220">
                    <a:moveTo>
                      <a:pt x="180" y="34"/>
                    </a:moveTo>
                    <a:cubicBezTo>
                      <a:pt x="178" y="8"/>
                      <a:pt x="178" y="8"/>
                      <a:pt x="178" y="8"/>
                    </a:cubicBezTo>
                    <a:cubicBezTo>
                      <a:pt x="178" y="6"/>
                      <a:pt x="177" y="5"/>
                      <a:pt x="175" y="5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0" y="5"/>
                      <a:pt x="140" y="5"/>
                      <a:pt x="140" y="5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5"/>
                      <a:pt x="2" y="6"/>
                      <a:pt x="2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7" y="79"/>
                      <a:pt x="38" y="79"/>
                      <a:pt x="38" y="79"/>
                    </a:cubicBezTo>
                    <a:cubicBezTo>
                      <a:pt x="39" y="79"/>
                      <a:pt x="40" y="79"/>
                      <a:pt x="41" y="78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7"/>
                      <a:pt x="38" y="96"/>
                      <a:pt x="35" y="106"/>
                    </a:cubicBezTo>
                    <a:cubicBezTo>
                      <a:pt x="50" y="115"/>
                      <a:pt x="66" y="121"/>
                      <a:pt x="8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3" y="124"/>
                      <a:pt x="73" y="124"/>
                      <a:pt x="73" y="125"/>
                    </a:cubicBezTo>
                    <a:cubicBezTo>
                      <a:pt x="73" y="130"/>
                      <a:pt x="78" y="135"/>
                      <a:pt x="84" y="136"/>
                    </a:cubicBezTo>
                    <a:cubicBezTo>
                      <a:pt x="83" y="153"/>
                      <a:pt x="80" y="169"/>
                      <a:pt x="78" y="185"/>
                    </a:cubicBezTo>
                    <a:cubicBezTo>
                      <a:pt x="69" y="185"/>
                      <a:pt x="69" y="185"/>
                      <a:pt x="69" y="185"/>
                    </a:cubicBezTo>
                    <a:cubicBezTo>
                      <a:pt x="69" y="197"/>
                      <a:pt x="69" y="197"/>
                      <a:pt x="69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62" y="202"/>
                      <a:pt x="62" y="202"/>
                      <a:pt x="62" y="202"/>
                    </a:cubicBezTo>
                    <a:cubicBezTo>
                      <a:pt x="56" y="204"/>
                      <a:pt x="50" y="206"/>
                      <a:pt x="44" y="209"/>
                    </a:cubicBezTo>
                    <a:cubicBezTo>
                      <a:pt x="44" y="212"/>
                      <a:pt x="44" y="216"/>
                      <a:pt x="44" y="220"/>
                    </a:cubicBezTo>
                    <a:cubicBezTo>
                      <a:pt x="75" y="220"/>
                      <a:pt x="106" y="220"/>
                      <a:pt x="136" y="220"/>
                    </a:cubicBezTo>
                    <a:cubicBezTo>
                      <a:pt x="136" y="216"/>
                      <a:pt x="136" y="212"/>
                      <a:pt x="136" y="209"/>
                    </a:cubicBezTo>
                    <a:cubicBezTo>
                      <a:pt x="131" y="206"/>
                      <a:pt x="125" y="204"/>
                      <a:pt x="119" y="202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12" y="185"/>
                      <a:pt x="112" y="185"/>
                      <a:pt x="112" y="185"/>
                    </a:cubicBezTo>
                    <a:cubicBezTo>
                      <a:pt x="103" y="185"/>
                      <a:pt x="103" y="185"/>
                      <a:pt x="103" y="185"/>
                    </a:cubicBezTo>
                    <a:cubicBezTo>
                      <a:pt x="101" y="169"/>
                      <a:pt x="98" y="153"/>
                      <a:pt x="96" y="136"/>
                    </a:cubicBezTo>
                    <a:cubicBezTo>
                      <a:pt x="103" y="135"/>
                      <a:pt x="108" y="130"/>
                      <a:pt x="108" y="125"/>
                    </a:cubicBezTo>
                    <a:cubicBezTo>
                      <a:pt x="108" y="124"/>
                      <a:pt x="108" y="124"/>
                      <a:pt x="108" y="123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115" y="121"/>
                      <a:pt x="130" y="115"/>
                      <a:pt x="145" y="106"/>
                    </a:cubicBezTo>
                    <a:cubicBezTo>
                      <a:pt x="143" y="96"/>
                      <a:pt x="141" y="87"/>
                      <a:pt x="139" y="78"/>
                    </a:cubicBezTo>
                    <a:cubicBezTo>
                      <a:pt x="140" y="78"/>
                      <a:pt x="140" y="78"/>
                      <a:pt x="140" y="78"/>
                    </a:cubicBezTo>
                    <a:cubicBezTo>
                      <a:pt x="140" y="79"/>
                      <a:pt x="141" y="79"/>
                      <a:pt x="142" y="79"/>
                    </a:cubicBezTo>
                    <a:cubicBezTo>
                      <a:pt x="143" y="79"/>
                      <a:pt x="144" y="79"/>
                      <a:pt x="144" y="79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43" y="72"/>
                      <a:pt x="143" y="72"/>
                      <a:pt x="143" y="72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79" y="36"/>
                      <a:pt x="179" y="36"/>
                      <a:pt x="179" y="36"/>
                    </a:cubicBezTo>
                    <a:cubicBezTo>
                      <a:pt x="180" y="36"/>
                      <a:pt x="180" y="35"/>
                      <a:pt x="180" y="34"/>
                    </a:cubicBezTo>
                    <a:close/>
                    <a:moveTo>
                      <a:pt x="7" y="33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30"/>
                      <a:pt x="46" y="46"/>
                      <a:pt x="44" y="62"/>
                    </a:cubicBezTo>
                    <a:lnTo>
                      <a:pt x="7" y="33"/>
                    </a:lnTo>
                    <a:close/>
                    <a:moveTo>
                      <a:pt x="43" y="92"/>
                    </a:moveTo>
                    <a:cubicBezTo>
                      <a:pt x="50" y="66"/>
                      <a:pt x="53" y="40"/>
                      <a:pt x="53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1" y="40"/>
                      <a:pt x="67" y="66"/>
                      <a:pt x="61" y="92"/>
                    </a:cubicBezTo>
                    <a:cubicBezTo>
                      <a:pt x="73" y="100"/>
                      <a:pt x="86" y="105"/>
                      <a:pt x="99" y="107"/>
                    </a:cubicBezTo>
                    <a:cubicBezTo>
                      <a:pt x="80" y="109"/>
                      <a:pt x="62" y="104"/>
                      <a:pt x="43" y="92"/>
                    </a:cubicBezTo>
                    <a:close/>
                    <a:moveTo>
                      <a:pt x="137" y="62"/>
                    </a:moveTo>
                    <a:cubicBezTo>
                      <a:pt x="135" y="46"/>
                      <a:pt x="134" y="30"/>
                      <a:pt x="134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71" y="11"/>
                      <a:pt x="171" y="11"/>
                      <a:pt x="171" y="11"/>
                    </a:cubicBezTo>
                    <a:cubicBezTo>
                      <a:pt x="173" y="33"/>
                      <a:pt x="173" y="33"/>
                      <a:pt x="173" y="33"/>
                    </a:cubicBezTo>
                    <a:lnTo>
                      <a:pt x="137" y="62"/>
                    </a:ln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891812" y="242005"/>
            <a:ext cx="2037340" cy="2673125"/>
            <a:chOff x="6891812" y="242005"/>
            <a:chExt cx="2037340" cy="2673125"/>
          </a:xfrm>
        </p:grpSpPr>
        <p:sp>
          <p:nvSpPr>
            <p:cNvPr id="10" name="Freeform 8"/>
            <p:cNvSpPr/>
            <p:nvPr/>
          </p:nvSpPr>
          <p:spPr bwMode="auto">
            <a:xfrm>
              <a:off x="6891812" y="1594330"/>
              <a:ext cx="1319211" cy="1320800"/>
            </a:xfrm>
            <a:custGeom>
              <a:avLst/>
              <a:gdLst>
                <a:gd name="T0" fmla="*/ 413 w 831"/>
                <a:gd name="T1" fmla="*/ 832 h 832"/>
                <a:gd name="T2" fmla="*/ 831 w 831"/>
                <a:gd name="T3" fmla="*/ 411 h 832"/>
                <a:gd name="T4" fmla="*/ 417 w 831"/>
                <a:gd name="T5" fmla="*/ 0 h 832"/>
                <a:gd name="T6" fmla="*/ 0 w 831"/>
                <a:gd name="T7" fmla="*/ 421 h 832"/>
                <a:gd name="T8" fmla="*/ 413 w 831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2">
                  <a:moveTo>
                    <a:pt x="413" y="832"/>
                  </a:moveTo>
                  <a:lnTo>
                    <a:pt x="831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5" name="组合 164"/>
            <p:cNvGrpSpPr/>
            <p:nvPr/>
          </p:nvGrpSpPr>
          <p:grpSpPr>
            <a:xfrm>
              <a:off x="6918873" y="242005"/>
              <a:ext cx="1320799" cy="1320800"/>
              <a:chOff x="5335239" y="242005"/>
              <a:chExt cx="1320799" cy="13208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Freeform 10"/>
              <p:cNvSpPr/>
              <p:nvPr/>
            </p:nvSpPr>
            <p:spPr bwMode="auto">
              <a:xfrm>
                <a:off x="5335239" y="242005"/>
                <a:ext cx="1320799" cy="1320800"/>
              </a:xfrm>
              <a:custGeom>
                <a:avLst/>
                <a:gdLst>
                  <a:gd name="T0" fmla="*/ 413 w 832"/>
                  <a:gd name="T1" fmla="*/ 832 h 832"/>
                  <a:gd name="T2" fmla="*/ 832 w 832"/>
                  <a:gd name="T3" fmla="*/ 411 h 832"/>
                  <a:gd name="T4" fmla="*/ 417 w 832"/>
                  <a:gd name="T5" fmla="*/ 0 h 832"/>
                  <a:gd name="T6" fmla="*/ 0 w 832"/>
                  <a:gd name="T7" fmla="*/ 421 h 832"/>
                  <a:gd name="T8" fmla="*/ 413 w 832"/>
                  <a:gd name="T9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832">
                    <a:moveTo>
                      <a:pt x="413" y="832"/>
                    </a:moveTo>
                    <a:lnTo>
                      <a:pt x="832" y="411"/>
                    </a:lnTo>
                    <a:lnTo>
                      <a:pt x="417" y="0"/>
                    </a:lnTo>
                    <a:lnTo>
                      <a:pt x="0" y="421"/>
                    </a:lnTo>
                    <a:lnTo>
                      <a:pt x="413" y="832"/>
                    </a:lnTo>
                    <a:close/>
                  </a:path>
                </a:pathLst>
              </a:custGeom>
              <a:solidFill>
                <a:srgbClr val="008E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0" name="Group 102"/>
              <p:cNvGrpSpPr>
                <a:grpSpLocks noChangeAspect="1"/>
              </p:cNvGrpSpPr>
              <p:nvPr/>
            </p:nvGrpSpPr>
            <p:grpSpPr bwMode="auto">
              <a:xfrm>
                <a:off x="5749567" y="644255"/>
                <a:ext cx="490554" cy="565815"/>
                <a:chOff x="4803" y="446"/>
                <a:chExt cx="541" cy="624"/>
              </a:xfrm>
              <a:solidFill>
                <a:srgbClr val="003451"/>
              </a:solidFill>
            </p:grpSpPr>
            <p:sp>
              <p:nvSpPr>
                <p:cNvPr id="152" name="Oval 103"/>
                <p:cNvSpPr>
                  <a:spLocks noChangeArrowheads="1"/>
                </p:cNvSpPr>
                <p:nvPr/>
              </p:nvSpPr>
              <p:spPr bwMode="auto">
                <a:xfrm>
                  <a:off x="4939" y="766"/>
                  <a:ext cx="259" cy="256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04"/>
                <p:cNvSpPr>
                  <a:spLocks noEditPoints="1"/>
                </p:cNvSpPr>
                <p:nvPr/>
              </p:nvSpPr>
              <p:spPr bwMode="auto">
                <a:xfrm>
                  <a:off x="4803" y="446"/>
                  <a:ext cx="541" cy="624"/>
                </a:xfrm>
                <a:custGeom>
                  <a:avLst/>
                  <a:gdLst>
                    <a:gd name="T0" fmla="*/ 120 w 226"/>
                    <a:gd name="T1" fmla="*/ 115 h 261"/>
                    <a:gd name="T2" fmla="*/ 120 w 226"/>
                    <a:gd name="T3" fmla="*/ 112 h 261"/>
                    <a:gd name="T4" fmla="*/ 175 w 226"/>
                    <a:gd name="T5" fmla="*/ 112 h 261"/>
                    <a:gd name="T6" fmla="*/ 175 w 226"/>
                    <a:gd name="T7" fmla="*/ 82 h 261"/>
                    <a:gd name="T8" fmla="*/ 163 w 226"/>
                    <a:gd name="T9" fmla="*/ 82 h 261"/>
                    <a:gd name="T10" fmla="*/ 226 w 226"/>
                    <a:gd name="T11" fmla="*/ 2 h 261"/>
                    <a:gd name="T12" fmla="*/ 225 w 226"/>
                    <a:gd name="T13" fmla="*/ 1 h 261"/>
                    <a:gd name="T14" fmla="*/ 147 w 226"/>
                    <a:gd name="T15" fmla="*/ 1 h 261"/>
                    <a:gd name="T16" fmla="*/ 117 w 226"/>
                    <a:gd name="T17" fmla="*/ 40 h 261"/>
                    <a:gd name="T18" fmla="*/ 150 w 226"/>
                    <a:gd name="T19" fmla="*/ 82 h 261"/>
                    <a:gd name="T20" fmla="*/ 148 w 226"/>
                    <a:gd name="T21" fmla="*/ 82 h 261"/>
                    <a:gd name="T22" fmla="*/ 83 w 226"/>
                    <a:gd name="T23" fmla="*/ 0 h 261"/>
                    <a:gd name="T24" fmla="*/ 3 w 226"/>
                    <a:gd name="T25" fmla="*/ 0 h 261"/>
                    <a:gd name="T26" fmla="*/ 0 w 226"/>
                    <a:gd name="T27" fmla="*/ 2 h 261"/>
                    <a:gd name="T28" fmla="*/ 63 w 226"/>
                    <a:gd name="T29" fmla="*/ 82 h 261"/>
                    <a:gd name="T30" fmla="*/ 47 w 226"/>
                    <a:gd name="T31" fmla="*/ 82 h 261"/>
                    <a:gd name="T32" fmla="*/ 47 w 226"/>
                    <a:gd name="T33" fmla="*/ 112 h 261"/>
                    <a:gd name="T34" fmla="*/ 102 w 226"/>
                    <a:gd name="T35" fmla="*/ 112 h 261"/>
                    <a:gd name="T36" fmla="*/ 102 w 226"/>
                    <a:gd name="T37" fmla="*/ 115 h 261"/>
                    <a:gd name="T38" fmla="*/ 37 w 226"/>
                    <a:gd name="T39" fmla="*/ 188 h 261"/>
                    <a:gd name="T40" fmla="*/ 111 w 226"/>
                    <a:gd name="T41" fmla="*/ 261 h 261"/>
                    <a:gd name="T42" fmla="*/ 184 w 226"/>
                    <a:gd name="T43" fmla="*/ 188 h 261"/>
                    <a:gd name="T44" fmla="*/ 120 w 226"/>
                    <a:gd name="T45" fmla="*/ 115 h 261"/>
                    <a:gd name="T46" fmla="*/ 55 w 226"/>
                    <a:gd name="T47" fmla="*/ 90 h 261"/>
                    <a:gd name="T48" fmla="*/ 70 w 226"/>
                    <a:gd name="T49" fmla="*/ 90 h 261"/>
                    <a:gd name="T50" fmla="*/ 74 w 226"/>
                    <a:gd name="T51" fmla="*/ 95 h 261"/>
                    <a:gd name="T52" fmla="*/ 158 w 226"/>
                    <a:gd name="T53" fmla="*/ 95 h 261"/>
                    <a:gd name="T54" fmla="*/ 154 w 226"/>
                    <a:gd name="T55" fmla="*/ 90 h 261"/>
                    <a:gd name="T56" fmla="*/ 167 w 226"/>
                    <a:gd name="T57" fmla="*/ 90 h 261"/>
                    <a:gd name="T58" fmla="*/ 167 w 226"/>
                    <a:gd name="T59" fmla="*/ 104 h 261"/>
                    <a:gd name="T60" fmla="*/ 55 w 226"/>
                    <a:gd name="T61" fmla="*/ 104 h 261"/>
                    <a:gd name="T62" fmla="*/ 55 w 226"/>
                    <a:gd name="T63" fmla="*/ 90 h 261"/>
                    <a:gd name="T64" fmla="*/ 111 w 226"/>
                    <a:gd name="T65" fmla="*/ 250 h 261"/>
                    <a:gd name="T66" fmla="*/ 48 w 226"/>
                    <a:gd name="T67" fmla="*/ 188 h 261"/>
                    <a:gd name="T68" fmla="*/ 111 w 226"/>
                    <a:gd name="T69" fmla="*/ 125 h 261"/>
                    <a:gd name="T70" fmla="*/ 173 w 226"/>
                    <a:gd name="T71" fmla="*/ 188 h 261"/>
                    <a:gd name="T72" fmla="*/ 111 w 226"/>
                    <a:gd name="T73" fmla="*/ 25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6" h="261">
                      <a:moveTo>
                        <a:pt x="120" y="115"/>
                      </a:moveTo>
                      <a:cubicBezTo>
                        <a:pt x="120" y="112"/>
                        <a:pt x="120" y="112"/>
                        <a:pt x="120" y="112"/>
                      </a:cubicBezTo>
                      <a:cubicBezTo>
                        <a:pt x="175" y="112"/>
                        <a:pt x="175" y="112"/>
                        <a:pt x="175" y="112"/>
                      </a:cubicBezTo>
                      <a:cubicBezTo>
                        <a:pt x="175" y="82"/>
                        <a:pt x="175" y="82"/>
                        <a:pt x="175" y="82"/>
                      </a:cubicBezTo>
                      <a:cubicBezTo>
                        <a:pt x="163" y="82"/>
                        <a:pt x="163" y="82"/>
                        <a:pt x="163" y="82"/>
                      </a:cubicBezTo>
                      <a:cubicBezTo>
                        <a:pt x="226" y="2"/>
                        <a:pt x="226" y="2"/>
                        <a:pt x="226" y="2"/>
                      </a:cubicBezTo>
                      <a:cubicBezTo>
                        <a:pt x="225" y="1"/>
                        <a:pt x="225" y="1"/>
                        <a:pt x="225" y="1"/>
                      </a:cubicBezTo>
                      <a:cubicBezTo>
                        <a:pt x="147" y="1"/>
                        <a:pt x="147" y="1"/>
                        <a:pt x="147" y="1"/>
                      </a:cubicBezTo>
                      <a:cubicBezTo>
                        <a:pt x="117" y="40"/>
                        <a:pt x="117" y="40"/>
                        <a:pt x="117" y="40"/>
                      </a:cubicBezTo>
                      <a:cubicBezTo>
                        <a:pt x="150" y="82"/>
                        <a:pt x="150" y="82"/>
                        <a:pt x="150" y="82"/>
                      </a:cubicBezTo>
                      <a:cubicBezTo>
                        <a:pt x="148" y="82"/>
                        <a:pt x="148" y="82"/>
                        <a:pt x="148" y="82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63" y="82"/>
                        <a:pt x="63" y="82"/>
                        <a:pt x="63" y="82"/>
                      </a:cubicBezTo>
                      <a:cubicBezTo>
                        <a:pt x="47" y="82"/>
                        <a:pt x="47" y="82"/>
                        <a:pt x="47" y="82"/>
                      </a:cubicBezTo>
                      <a:cubicBezTo>
                        <a:pt x="47" y="112"/>
                        <a:pt x="47" y="112"/>
                        <a:pt x="47" y="112"/>
                      </a:cubicBezTo>
                      <a:cubicBezTo>
                        <a:pt x="102" y="112"/>
                        <a:pt x="102" y="112"/>
                        <a:pt x="102" y="112"/>
                      </a:cubicBezTo>
                      <a:cubicBezTo>
                        <a:pt x="102" y="115"/>
                        <a:pt x="102" y="115"/>
                        <a:pt x="102" y="115"/>
                      </a:cubicBezTo>
                      <a:cubicBezTo>
                        <a:pt x="66" y="119"/>
                        <a:pt x="37" y="150"/>
                        <a:pt x="37" y="188"/>
                      </a:cubicBezTo>
                      <a:cubicBezTo>
                        <a:pt x="37" y="228"/>
                        <a:pt x="70" y="261"/>
                        <a:pt x="111" y="261"/>
                      </a:cubicBezTo>
                      <a:cubicBezTo>
                        <a:pt x="151" y="261"/>
                        <a:pt x="184" y="228"/>
                        <a:pt x="184" y="188"/>
                      </a:cubicBezTo>
                      <a:cubicBezTo>
                        <a:pt x="184" y="150"/>
                        <a:pt x="156" y="119"/>
                        <a:pt x="120" y="115"/>
                      </a:cubicBezTo>
                      <a:close/>
                      <a:moveTo>
                        <a:pt x="55" y="90"/>
                      </a:moveTo>
                      <a:cubicBezTo>
                        <a:pt x="70" y="90"/>
                        <a:pt x="70" y="90"/>
                        <a:pt x="70" y="90"/>
                      </a:cubicBezTo>
                      <a:cubicBezTo>
                        <a:pt x="74" y="95"/>
                        <a:pt x="74" y="95"/>
                        <a:pt x="74" y="95"/>
                      </a:cubicBezTo>
                      <a:cubicBezTo>
                        <a:pt x="158" y="95"/>
                        <a:pt x="158" y="95"/>
                        <a:pt x="158" y="95"/>
                      </a:cubicBezTo>
                      <a:cubicBezTo>
                        <a:pt x="154" y="90"/>
                        <a:pt x="154" y="90"/>
                        <a:pt x="154" y="90"/>
                      </a:cubicBezTo>
                      <a:cubicBezTo>
                        <a:pt x="167" y="90"/>
                        <a:pt x="167" y="90"/>
                        <a:pt x="167" y="90"/>
                      </a:cubicBezTo>
                      <a:cubicBezTo>
                        <a:pt x="167" y="104"/>
                        <a:pt x="167" y="104"/>
                        <a:pt x="167" y="104"/>
                      </a:cubicBezTo>
                      <a:cubicBezTo>
                        <a:pt x="55" y="104"/>
                        <a:pt x="55" y="104"/>
                        <a:pt x="55" y="104"/>
                      </a:cubicBezTo>
                      <a:lnTo>
                        <a:pt x="55" y="90"/>
                      </a:lnTo>
                      <a:close/>
                      <a:moveTo>
                        <a:pt x="111" y="250"/>
                      </a:moveTo>
                      <a:cubicBezTo>
                        <a:pt x="76" y="250"/>
                        <a:pt x="48" y="222"/>
                        <a:pt x="48" y="188"/>
                      </a:cubicBezTo>
                      <a:cubicBezTo>
                        <a:pt x="48" y="153"/>
                        <a:pt x="76" y="125"/>
                        <a:pt x="111" y="125"/>
                      </a:cubicBezTo>
                      <a:cubicBezTo>
                        <a:pt x="145" y="125"/>
                        <a:pt x="173" y="153"/>
                        <a:pt x="173" y="188"/>
                      </a:cubicBezTo>
                      <a:cubicBezTo>
                        <a:pt x="173" y="222"/>
                        <a:pt x="145" y="250"/>
                        <a:pt x="111" y="2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7608353" y="922735"/>
              <a:ext cx="1320799" cy="1320800"/>
              <a:chOff x="6024719" y="922735"/>
              <a:chExt cx="1320799" cy="13208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Freeform 7"/>
              <p:cNvSpPr/>
              <p:nvPr/>
            </p:nvSpPr>
            <p:spPr bwMode="auto">
              <a:xfrm>
                <a:off x="6024719" y="922735"/>
                <a:ext cx="1320799" cy="1320800"/>
              </a:xfrm>
              <a:custGeom>
                <a:avLst/>
                <a:gdLst>
                  <a:gd name="T0" fmla="*/ 413 w 832"/>
                  <a:gd name="T1" fmla="*/ 832 h 832"/>
                  <a:gd name="T2" fmla="*/ 832 w 832"/>
                  <a:gd name="T3" fmla="*/ 411 h 832"/>
                  <a:gd name="T4" fmla="*/ 417 w 832"/>
                  <a:gd name="T5" fmla="*/ 0 h 832"/>
                  <a:gd name="T6" fmla="*/ 0 w 832"/>
                  <a:gd name="T7" fmla="*/ 421 h 832"/>
                  <a:gd name="T8" fmla="*/ 413 w 832"/>
                  <a:gd name="T9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2" h="832">
                    <a:moveTo>
                      <a:pt x="413" y="832"/>
                    </a:moveTo>
                    <a:lnTo>
                      <a:pt x="832" y="411"/>
                    </a:lnTo>
                    <a:lnTo>
                      <a:pt x="417" y="0"/>
                    </a:lnTo>
                    <a:lnTo>
                      <a:pt x="0" y="421"/>
                    </a:lnTo>
                    <a:lnTo>
                      <a:pt x="413" y="832"/>
                    </a:lnTo>
                    <a:close/>
                  </a:path>
                </a:pathLst>
              </a:custGeom>
              <a:solidFill>
                <a:srgbClr val="B3B2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12"/>
              <p:cNvSpPr>
                <a:spLocks noEditPoints="1"/>
              </p:cNvSpPr>
              <p:nvPr/>
            </p:nvSpPr>
            <p:spPr bwMode="auto">
              <a:xfrm>
                <a:off x="6385840" y="1334022"/>
                <a:ext cx="595811" cy="410972"/>
              </a:xfrm>
              <a:custGeom>
                <a:avLst/>
                <a:gdLst>
                  <a:gd name="T0" fmla="*/ 37 w 253"/>
                  <a:gd name="T1" fmla="*/ 0 h 174"/>
                  <a:gd name="T2" fmla="*/ 0 w 253"/>
                  <a:gd name="T3" fmla="*/ 171 h 174"/>
                  <a:gd name="T4" fmla="*/ 214 w 253"/>
                  <a:gd name="T5" fmla="*/ 128 h 174"/>
                  <a:gd name="T6" fmla="*/ 216 w 253"/>
                  <a:gd name="T7" fmla="*/ 126 h 174"/>
                  <a:gd name="T8" fmla="*/ 182 w 253"/>
                  <a:gd name="T9" fmla="*/ 134 h 174"/>
                  <a:gd name="T10" fmla="*/ 189 w 253"/>
                  <a:gd name="T11" fmla="*/ 123 h 174"/>
                  <a:gd name="T12" fmla="*/ 199 w 253"/>
                  <a:gd name="T13" fmla="*/ 122 h 174"/>
                  <a:gd name="T14" fmla="*/ 196 w 253"/>
                  <a:gd name="T15" fmla="*/ 129 h 174"/>
                  <a:gd name="T16" fmla="*/ 194 w 253"/>
                  <a:gd name="T17" fmla="*/ 130 h 174"/>
                  <a:gd name="T18" fmla="*/ 37 w 253"/>
                  <a:gd name="T19" fmla="*/ 111 h 174"/>
                  <a:gd name="T20" fmla="*/ 169 w 253"/>
                  <a:gd name="T21" fmla="*/ 122 h 174"/>
                  <a:gd name="T22" fmla="*/ 153 w 253"/>
                  <a:gd name="T23" fmla="*/ 141 h 174"/>
                  <a:gd name="T24" fmla="*/ 141 w 253"/>
                  <a:gd name="T25" fmla="*/ 123 h 174"/>
                  <a:gd name="T26" fmla="*/ 141 w 253"/>
                  <a:gd name="T27" fmla="*/ 126 h 174"/>
                  <a:gd name="T28" fmla="*/ 142 w 253"/>
                  <a:gd name="T29" fmla="*/ 148 h 174"/>
                  <a:gd name="T30" fmla="*/ 164 w 253"/>
                  <a:gd name="T31" fmla="*/ 126 h 174"/>
                  <a:gd name="T32" fmla="*/ 139 w 253"/>
                  <a:gd name="T33" fmla="*/ 145 h 174"/>
                  <a:gd name="T34" fmla="*/ 128 w 253"/>
                  <a:gd name="T35" fmla="*/ 126 h 174"/>
                  <a:gd name="T36" fmla="*/ 130 w 253"/>
                  <a:gd name="T37" fmla="*/ 128 h 174"/>
                  <a:gd name="T38" fmla="*/ 59 w 253"/>
                  <a:gd name="T39" fmla="*/ 129 h 174"/>
                  <a:gd name="T40" fmla="*/ 47 w 253"/>
                  <a:gd name="T41" fmla="*/ 142 h 174"/>
                  <a:gd name="T42" fmla="*/ 41 w 253"/>
                  <a:gd name="T43" fmla="*/ 128 h 174"/>
                  <a:gd name="T44" fmla="*/ 47 w 253"/>
                  <a:gd name="T45" fmla="*/ 128 h 174"/>
                  <a:gd name="T46" fmla="*/ 60 w 253"/>
                  <a:gd name="T47" fmla="*/ 128 h 174"/>
                  <a:gd name="T48" fmla="*/ 70 w 253"/>
                  <a:gd name="T49" fmla="*/ 141 h 174"/>
                  <a:gd name="T50" fmla="*/ 62 w 253"/>
                  <a:gd name="T51" fmla="*/ 134 h 174"/>
                  <a:gd name="T52" fmla="*/ 65 w 253"/>
                  <a:gd name="T53" fmla="*/ 126 h 174"/>
                  <a:gd name="T54" fmla="*/ 66 w 253"/>
                  <a:gd name="T55" fmla="*/ 128 h 174"/>
                  <a:gd name="T56" fmla="*/ 81 w 253"/>
                  <a:gd name="T57" fmla="*/ 142 h 174"/>
                  <a:gd name="T58" fmla="*/ 76 w 253"/>
                  <a:gd name="T59" fmla="*/ 130 h 174"/>
                  <a:gd name="T60" fmla="*/ 78 w 253"/>
                  <a:gd name="T61" fmla="*/ 123 h 174"/>
                  <a:gd name="T62" fmla="*/ 77 w 253"/>
                  <a:gd name="T63" fmla="*/ 126 h 174"/>
                  <a:gd name="T64" fmla="*/ 88 w 253"/>
                  <a:gd name="T65" fmla="*/ 142 h 174"/>
                  <a:gd name="T66" fmla="*/ 92 w 253"/>
                  <a:gd name="T67" fmla="*/ 129 h 174"/>
                  <a:gd name="T68" fmla="*/ 90 w 253"/>
                  <a:gd name="T69" fmla="*/ 126 h 174"/>
                  <a:gd name="T70" fmla="*/ 101 w 253"/>
                  <a:gd name="T71" fmla="*/ 138 h 174"/>
                  <a:gd name="T72" fmla="*/ 100 w 253"/>
                  <a:gd name="T73" fmla="*/ 141 h 174"/>
                  <a:gd name="T74" fmla="*/ 110 w 253"/>
                  <a:gd name="T75" fmla="*/ 129 h 174"/>
                  <a:gd name="T76" fmla="*/ 103 w 253"/>
                  <a:gd name="T77" fmla="*/ 123 h 174"/>
                  <a:gd name="T78" fmla="*/ 116 w 253"/>
                  <a:gd name="T79" fmla="*/ 144 h 174"/>
                  <a:gd name="T80" fmla="*/ 113 w 253"/>
                  <a:gd name="T81" fmla="*/ 145 h 174"/>
                  <a:gd name="T82" fmla="*/ 125 w 253"/>
                  <a:gd name="T83" fmla="*/ 138 h 174"/>
                  <a:gd name="T84" fmla="*/ 117 w 253"/>
                  <a:gd name="T85" fmla="*/ 129 h 174"/>
                  <a:gd name="T86" fmla="*/ 115 w 253"/>
                  <a:gd name="T87" fmla="*/ 126 h 174"/>
                  <a:gd name="T88" fmla="*/ 35 w 253"/>
                  <a:gd name="T89" fmla="*/ 134 h 174"/>
                  <a:gd name="T90" fmla="*/ 37 w 253"/>
                  <a:gd name="T91" fmla="*/ 135 h 174"/>
                  <a:gd name="T92" fmla="*/ 43 w 253"/>
                  <a:gd name="T93" fmla="*/ 141 h 174"/>
                  <a:gd name="T94" fmla="*/ 29 w 253"/>
                  <a:gd name="T95" fmla="*/ 150 h 174"/>
                  <a:gd name="T96" fmla="*/ 43 w 253"/>
                  <a:gd name="T97" fmla="*/ 145 h 174"/>
                  <a:gd name="T98" fmla="*/ 42 w 253"/>
                  <a:gd name="T99" fmla="*/ 148 h 174"/>
                  <a:gd name="T100" fmla="*/ 159 w 253"/>
                  <a:gd name="T101" fmla="*/ 150 h 174"/>
                  <a:gd name="T102" fmla="*/ 166 w 253"/>
                  <a:gd name="T103" fmla="*/ 150 h 174"/>
                  <a:gd name="T104" fmla="*/ 177 w 253"/>
                  <a:gd name="T105" fmla="*/ 135 h 174"/>
                  <a:gd name="T106" fmla="*/ 180 w 253"/>
                  <a:gd name="T107" fmla="*/ 138 h 174"/>
                  <a:gd name="T108" fmla="*/ 171 w 253"/>
                  <a:gd name="T109" fmla="*/ 148 h 174"/>
                  <a:gd name="T110" fmla="*/ 184 w 253"/>
                  <a:gd name="T111" fmla="*/ 141 h 174"/>
                  <a:gd name="T112" fmla="*/ 186 w 253"/>
                  <a:gd name="T113" fmla="*/ 142 h 174"/>
                  <a:gd name="T114" fmla="*/ 193 w 253"/>
                  <a:gd name="T115" fmla="*/ 144 h 174"/>
                  <a:gd name="T116" fmla="*/ 205 w 253"/>
                  <a:gd name="T117" fmla="*/ 137 h 174"/>
                  <a:gd name="T118" fmla="*/ 203 w 253"/>
                  <a:gd name="T119" fmla="*/ 150 h 174"/>
                  <a:gd name="T120" fmla="*/ 210 w 253"/>
                  <a:gd name="T121" fmla="*/ 150 h 174"/>
                  <a:gd name="T122" fmla="*/ 221 w 253"/>
                  <a:gd name="T123" fmla="*/ 142 h 174"/>
                  <a:gd name="T124" fmla="*/ 215 w 253"/>
                  <a:gd name="T125" fmla="*/ 1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3" h="174">
                    <a:moveTo>
                      <a:pt x="252" y="165"/>
                    </a:move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21" y="117"/>
                      <a:pt x="221" y="117"/>
                      <a:pt x="221" y="117"/>
                    </a:cubicBezTo>
                    <a:cubicBezTo>
                      <a:pt x="222" y="116"/>
                      <a:pt x="223" y="114"/>
                      <a:pt x="223" y="112"/>
                    </a:cubicBezTo>
                    <a:cubicBezTo>
                      <a:pt x="223" y="7"/>
                      <a:pt x="223" y="7"/>
                      <a:pt x="223" y="7"/>
                    </a:cubicBezTo>
                    <a:cubicBezTo>
                      <a:pt x="223" y="3"/>
                      <a:pt x="219" y="0"/>
                      <a:pt x="215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3" y="0"/>
                      <a:pt x="30" y="3"/>
                      <a:pt x="30" y="7"/>
                    </a:cubicBezTo>
                    <a:cubicBezTo>
                      <a:pt x="30" y="112"/>
                      <a:pt x="30" y="112"/>
                      <a:pt x="30" y="112"/>
                    </a:cubicBezTo>
                    <a:cubicBezTo>
                      <a:pt x="30" y="114"/>
                      <a:pt x="30" y="115"/>
                      <a:pt x="31" y="117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6"/>
                      <a:pt x="0" y="167"/>
                      <a:pt x="0" y="16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3"/>
                      <a:pt x="1" y="174"/>
                      <a:pt x="3" y="174"/>
                    </a:cubicBezTo>
                    <a:cubicBezTo>
                      <a:pt x="249" y="174"/>
                      <a:pt x="249" y="174"/>
                      <a:pt x="249" y="174"/>
                    </a:cubicBezTo>
                    <a:cubicBezTo>
                      <a:pt x="251" y="174"/>
                      <a:pt x="253" y="173"/>
                      <a:pt x="253" y="171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3" y="166"/>
                      <a:pt x="252" y="165"/>
                      <a:pt x="252" y="165"/>
                    </a:cubicBezTo>
                    <a:close/>
                    <a:moveTo>
                      <a:pt x="216" y="126"/>
                    </a:moveTo>
                    <a:cubicBezTo>
                      <a:pt x="216" y="127"/>
                      <a:pt x="215" y="128"/>
                      <a:pt x="214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7" y="128"/>
                      <a:pt x="206" y="127"/>
                      <a:pt x="205" y="126"/>
                    </a:cubicBezTo>
                    <a:cubicBezTo>
                      <a:pt x="204" y="123"/>
                      <a:pt x="204" y="123"/>
                      <a:pt x="204" y="123"/>
                    </a:cubicBezTo>
                    <a:cubicBezTo>
                      <a:pt x="204" y="123"/>
                      <a:pt x="205" y="122"/>
                      <a:pt x="206" y="122"/>
                    </a:cubicBezTo>
                    <a:cubicBezTo>
                      <a:pt x="212" y="122"/>
                      <a:pt x="212" y="122"/>
                      <a:pt x="212" y="122"/>
                    </a:cubicBezTo>
                    <a:cubicBezTo>
                      <a:pt x="213" y="122"/>
                      <a:pt x="214" y="123"/>
                      <a:pt x="214" y="123"/>
                    </a:cubicBezTo>
                    <a:lnTo>
                      <a:pt x="216" y="126"/>
                    </a:lnTo>
                    <a:close/>
                    <a:moveTo>
                      <a:pt x="183" y="129"/>
                    </a:moveTo>
                    <a:cubicBezTo>
                      <a:pt x="189" y="129"/>
                      <a:pt x="189" y="129"/>
                      <a:pt x="189" y="129"/>
                    </a:cubicBezTo>
                    <a:cubicBezTo>
                      <a:pt x="190" y="129"/>
                      <a:pt x="191" y="130"/>
                      <a:pt x="192" y="130"/>
                    </a:cubicBezTo>
                    <a:cubicBezTo>
                      <a:pt x="193" y="134"/>
                      <a:pt x="193" y="134"/>
                      <a:pt x="193" y="134"/>
                    </a:cubicBezTo>
                    <a:cubicBezTo>
                      <a:pt x="193" y="134"/>
                      <a:pt x="192" y="135"/>
                      <a:pt x="191" y="135"/>
                    </a:cubicBezTo>
                    <a:cubicBezTo>
                      <a:pt x="185" y="135"/>
                      <a:pt x="185" y="135"/>
                      <a:pt x="185" y="135"/>
                    </a:cubicBezTo>
                    <a:cubicBezTo>
                      <a:pt x="183" y="135"/>
                      <a:pt x="182" y="134"/>
                      <a:pt x="182" y="134"/>
                    </a:cubicBezTo>
                    <a:cubicBezTo>
                      <a:pt x="181" y="130"/>
                      <a:pt x="181" y="130"/>
                      <a:pt x="181" y="130"/>
                    </a:cubicBezTo>
                    <a:cubicBezTo>
                      <a:pt x="181" y="130"/>
                      <a:pt x="182" y="129"/>
                      <a:pt x="183" y="129"/>
                    </a:cubicBezTo>
                    <a:close/>
                    <a:moveTo>
                      <a:pt x="180" y="126"/>
                    </a:moveTo>
                    <a:cubicBezTo>
                      <a:pt x="179" y="123"/>
                      <a:pt x="179" y="123"/>
                      <a:pt x="179" y="123"/>
                    </a:cubicBezTo>
                    <a:cubicBezTo>
                      <a:pt x="179" y="123"/>
                      <a:pt x="180" y="122"/>
                      <a:pt x="181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2"/>
                      <a:pt x="189" y="123"/>
                      <a:pt x="189" y="123"/>
                    </a:cubicBezTo>
                    <a:cubicBezTo>
                      <a:pt x="190" y="126"/>
                      <a:pt x="190" y="126"/>
                      <a:pt x="190" y="126"/>
                    </a:cubicBezTo>
                    <a:cubicBezTo>
                      <a:pt x="191" y="127"/>
                      <a:pt x="190" y="128"/>
                      <a:pt x="189" y="128"/>
                    </a:cubicBezTo>
                    <a:cubicBezTo>
                      <a:pt x="183" y="128"/>
                      <a:pt x="183" y="128"/>
                      <a:pt x="183" y="128"/>
                    </a:cubicBezTo>
                    <a:cubicBezTo>
                      <a:pt x="181" y="128"/>
                      <a:pt x="180" y="127"/>
                      <a:pt x="180" y="126"/>
                    </a:cubicBezTo>
                    <a:close/>
                    <a:moveTo>
                      <a:pt x="192" y="123"/>
                    </a:moveTo>
                    <a:cubicBezTo>
                      <a:pt x="191" y="123"/>
                      <a:pt x="192" y="122"/>
                      <a:pt x="193" y="122"/>
                    </a:cubicBezTo>
                    <a:cubicBezTo>
                      <a:pt x="199" y="122"/>
                      <a:pt x="199" y="122"/>
                      <a:pt x="199" y="122"/>
                    </a:cubicBezTo>
                    <a:cubicBezTo>
                      <a:pt x="200" y="122"/>
                      <a:pt x="201" y="123"/>
                      <a:pt x="202" y="123"/>
                    </a:cubicBezTo>
                    <a:cubicBezTo>
                      <a:pt x="203" y="126"/>
                      <a:pt x="203" y="126"/>
                      <a:pt x="203" y="126"/>
                    </a:cubicBezTo>
                    <a:cubicBezTo>
                      <a:pt x="203" y="127"/>
                      <a:pt x="203" y="128"/>
                      <a:pt x="201" y="128"/>
                    </a:cubicBezTo>
                    <a:cubicBezTo>
                      <a:pt x="195" y="128"/>
                      <a:pt x="195" y="128"/>
                      <a:pt x="195" y="128"/>
                    </a:cubicBezTo>
                    <a:cubicBezTo>
                      <a:pt x="194" y="128"/>
                      <a:pt x="193" y="127"/>
                      <a:pt x="193" y="126"/>
                    </a:cubicBezTo>
                    <a:lnTo>
                      <a:pt x="192" y="123"/>
                    </a:lnTo>
                    <a:close/>
                    <a:moveTo>
                      <a:pt x="196" y="129"/>
                    </a:moveTo>
                    <a:cubicBezTo>
                      <a:pt x="202" y="129"/>
                      <a:pt x="202" y="129"/>
                      <a:pt x="202" y="129"/>
                    </a:cubicBezTo>
                    <a:cubicBezTo>
                      <a:pt x="203" y="129"/>
                      <a:pt x="204" y="130"/>
                      <a:pt x="205" y="130"/>
                    </a:cubicBezTo>
                    <a:cubicBezTo>
                      <a:pt x="206" y="134"/>
                      <a:pt x="206" y="134"/>
                      <a:pt x="206" y="134"/>
                    </a:cubicBezTo>
                    <a:cubicBezTo>
                      <a:pt x="206" y="134"/>
                      <a:pt x="205" y="135"/>
                      <a:pt x="204" y="135"/>
                    </a:cubicBezTo>
                    <a:cubicBezTo>
                      <a:pt x="198" y="135"/>
                      <a:pt x="198" y="135"/>
                      <a:pt x="198" y="135"/>
                    </a:cubicBezTo>
                    <a:cubicBezTo>
                      <a:pt x="197" y="135"/>
                      <a:pt x="195" y="134"/>
                      <a:pt x="195" y="134"/>
                    </a:cubicBezTo>
                    <a:cubicBezTo>
                      <a:pt x="194" y="130"/>
                      <a:pt x="194" y="130"/>
                      <a:pt x="194" y="130"/>
                    </a:cubicBezTo>
                    <a:cubicBezTo>
                      <a:pt x="194" y="130"/>
                      <a:pt x="195" y="129"/>
                      <a:pt x="196" y="129"/>
                    </a:cubicBezTo>
                    <a:close/>
                    <a:moveTo>
                      <a:pt x="37" y="110"/>
                    </a:moveTo>
                    <a:cubicBezTo>
                      <a:pt x="37" y="7"/>
                      <a:pt x="37" y="7"/>
                      <a:pt x="37" y="7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15" y="110"/>
                      <a:pt x="215" y="110"/>
                      <a:pt x="215" y="110"/>
                    </a:cubicBezTo>
                    <a:cubicBezTo>
                      <a:pt x="215" y="111"/>
                      <a:pt x="215" y="111"/>
                      <a:pt x="215" y="111"/>
                    </a:cubicBezTo>
                    <a:cubicBezTo>
                      <a:pt x="37" y="111"/>
                      <a:pt x="37" y="111"/>
                      <a:pt x="37" y="111"/>
                    </a:cubicBezTo>
                    <a:lnTo>
                      <a:pt x="37" y="110"/>
                    </a:lnTo>
                    <a:close/>
                    <a:moveTo>
                      <a:pt x="178" y="126"/>
                    </a:moveTo>
                    <a:cubicBezTo>
                      <a:pt x="178" y="127"/>
                      <a:pt x="177" y="128"/>
                      <a:pt x="176" y="128"/>
                    </a:cubicBezTo>
                    <a:cubicBezTo>
                      <a:pt x="170" y="128"/>
                      <a:pt x="170" y="128"/>
                      <a:pt x="170" y="128"/>
                    </a:cubicBezTo>
                    <a:cubicBezTo>
                      <a:pt x="169" y="128"/>
                      <a:pt x="168" y="127"/>
                      <a:pt x="167" y="126"/>
                    </a:cubicBezTo>
                    <a:cubicBezTo>
                      <a:pt x="167" y="123"/>
                      <a:pt x="167" y="123"/>
                      <a:pt x="167" y="123"/>
                    </a:cubicBezTo>
                    <a:cubicBezTo>
                      <a:pt x="167" y="123"/>
                      <a:pt x="167" y="122"/>
                      <a:pt x="169" y="122"/>
                    </a:cubicBezTo>
                    <a:cubicBezTo>
                      <a:pt x="174" y="122"/>
                      <a:pt x="174" y="122"/>
                      <a:pt x="174" y="122"/>
                    </a:cubicBezTo>
                    <a:cubicBezTo>
                      <a:pt x="176" y="122"/>
                      <a:pt x="177" y="123"/>
                      <a:pt x="177" y="123"/>
                    </a:cubicBezTo>
                    <a:lnTo>
                      <a:pt x="178" y="126"/>
                    </a:lnTo>
                    <a:close/>
                    <a:moveTo>
                      <a:pt x="144" y="137"/>
                    </a:moveTo>
                    <a:cubicBezTo>
                      <a:pt x="150" y="137"/>
                      <a:pt x="150" y="137"/>
                      <a:pt x="150" y="137"/>
                    </a:cubicBezTo>
                    <a:cubicBezTo>
                      <a:pt x="151" y="137"/>
                      <a:pt x="152" y="137"/>
                      <a:pt x="152" y="138"/>
                    </a:cubicBezTo>
                    <a:cubicBezTo>
                      <a:pt x="153" y="141"/>
                      <a:pt x="153" y="141"/>
                      <a:pt x="153" y="141"/>
                    </a:cubicBezTo>
                    <a:cubicBezTo>
                      <a:pt x="153" y="142"/>
                      <a:pt x="152" y="142"/>
                      <a:pt x="150" y="142"/>
                    </a:cubicBezTo>
                    <a:cubicBezTo>
                      <a:pt x="144" y="142"/>
                      <a:pt x="144" y="142"/>
                      <a:pt x="144" y="142"/>
                    </a:cubicBezTo>
                    <a:cubicBezTo>
                      <a:pt x="143" y="142"/>
                      <a:pt x="142" y="142"/>
                      <a:pt x="142" y="141"/>
                    </a:cubicBezTo>
                    <a:cubicBezTo>
                      <a:pt x="141" y="138"/>
                      <a:pt x="141" y="138"/>
                      <a:pt x="141" y="138"/>
                    </a:cubicBezTo>
                    <a:cubicBezTo>
                      <a:pt x="141" y="137"/>
                      <a:pt x="142" y="137"/>
                      <a:pt x="144" y="137"/>
                    </a:cubicBezTo>
                    <a:close/>
                    <a:moveTo>
                      <a:pt x="141" y="126"/>
                    </a:moveTo>
                    <a:cubicBezTo>
                      <a:pt x="141" y="123"/>
                      <a:pt x="141" y="123"/>
                      <a:pt x="141" y="123"/>
                    </a:cubicBezTo>
                    <a:cubicBezTo>
                      <a:pt x="141" y="122"/>
                      <a:pt x="142" y="122"/>
                      <a:pt x="143" y="122"/>
                    </a:cubicBezTo>
                    <a:cubicBezTo>
                      <a:pt x="149" y="122"/>
                      <a:pt x="149" y="122"/>
                      <a:pt x="149" y="122"/>
                    </a:cubicBezTo>
                    <a:cubicBezTo>
                      <a:pt x="150" y="122"/>
                      <a:pt x="151" y="122"/>
                      <a:pt x="151" y="123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2" y="127"/>
                      <a:pt x="151" y="128"/>
                      <a:pt x="149" y="128"/>
                    </a:cubicBezTo>
                    <a:cubicBezTo>
                      <a:pt x="143" y="128"/>
                      <a:pt x="143" y="128"/>
                      <a:pt x="143" y="128"/>
                    </a:cubicBezTo>
                    <a:cubicBezTo>
                      <a:pt x="142" y="128"/>
                      <a:pt x="141" y="127"/>
                      <a:pt x="141" y="126"/>
                    </a:cubicBezTo>
                    <a:close/>
                    <a:moveTo>
                      <a:pt x="144" y="144"/>
                    </a:moveTo>
                    <a:cubicBezTo>
                      <a:pt x="151" y="144"/>
                      <a:pt x="151" y="144"/>
                      <a:pt x="151" y="144"/>
                    </a:cubicBezTo>
                    <a:cubicBezTo>
                      <a:pt x="152" y="144"/>
                      <a:pt x="153" y="145"/>
                      <a:pt x="153" y="145"/>
                    </a:cubicBezTo>
                    <a:cubicBezTo>
                      <a:pt x="154" y="148"/>
                      <a:pt x="154" y="148"/>
                      <a:pt x="154" y="148"/>
                    </a:cubicBezTo>
                    <a:cubicBezTo>
                      <a:pt x="154" y="149"/>
                      <a:pt x="153" y="150"/>
                      <a:pt x="151" y="150"/>
                    </a:cubicBezTo>
                    <a:cubicBezTo>
                      <a:pt x="145" y="150"/>
                      <a:pt x="145" y="150"/>
                      <a:pt x="145" y="150"/>
                    </a:cubicBezTo>
                    <a:cubicBezTo>
                      <a:pt x="143" y="150"/>
                      <a:pt x="142" y="149"/>
                      <a:pt x="142" y="148"/>
                    </a:cubicBezTo>
                    <a:cubicBezTo>
                      <a:pt x="142" y="145"/>
                      <a:pt x="142" y="145"/>
                      <a:pt x="142" y="145"/>
                    </a:cubicBezTo>
                    <a:cubicBezTo>
                      <a:pt x="142" y="145"/>
                      <a:pt x="143" y="144"/>
                      <a:pt x="144" y="144"/>
                    </a:cubicBezTo>
                    <a:close/>
                    <a:moveTo>
                      <a:pt x="154" y="123"/>
                    </a:moveTo>
                    <a:cubicBezTo>
                      <a:pt x="154" y="122"/>
                      <a:pt x="154" y="122"/>
                      <a:pt x="156" y="122"/>
                    </a:cubicBezTo>
                    <a:cubicBezTo>
                      <a:pt x="161" y="122"/>
                      <a:pt x="161" y="122"/>
                      <a:pt x="161" y="122"/>
                    </a:cubicBezTo>
                    <a:cubicBezTo>
                      <a:pt x="163" y="122"/>
                      <a:pt x="164" y="122"/>
                      <a:pt x="164" y="123"/>
                    </a:cubicBezTo>
                    <a:cubicBezTo>
                      <a:pt x="164" y="126"/>
                      <a:pt x="164" y="126"/>
                      <a:pt x="164" y="126"/>
                    </a:cubicBezTo>
                    <a:cubicBezTo>
                      <a:pt x="164" y="127"/>
                      <a:pt x="163" y="128"/>
                      <a:pt x="162" y="128"/>
                    </a:cubicBezTo>
                    <a:cubicBezTo>
                      <a:pt x="156" y="128"/>
                      <a:pt x="156" y="128"/>
                      <a:pt x="156" y="128"/>
                    </a:cubicBezTo>
                    <a:cubicBezTo>
                      <a:pt x="155" y="128"/>
                      <a:pt x="154" y="127"/>
                      <a:pt x="154" y="126"/>
                    </a:cubicBezTo>
                    <a:lnTo>
                      <a:pt x="154" y="123"/>
                    </a:lnTo>
                    <a:close/>
                    <a:moveTo>
                      <a:pt x="130" y="144"/>
                    </a:move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8" y="144"/>
                      <a:pt x="139" y="145"/>
                      <a:pt x="139" y="145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9"/>
                      <a:pt x="138" y="150"/>
                      <a:pt x="137" y="150"/>
                    </a:cubicBezTo>
                    <a:cubicBezTo>
                      <a:pt x="130" y="150"/>
                      <a:pt x="130" y="150"/>
                      <a:pt x="130" y="150"/>
                    </a:cubicBezTo>
                    <a:cubicBezTo>
                      <a:pt x="128" y="150"/>
                      <a:pt x="127" y="149"/>
                      <a:pt x="127" y="148"/>
                    </a:cubicBezTo>
                    <a:cubicBezTo>
                      <a:pt x="128" y="145"/>
                      <a:pt x="128" y="145"/>
                      <a:pt x="128" y="145"/>
                    </a:cubicBezTo>
                    <a:cubicBezTo>
                      <a:pt x="128" y="145"/>
                      <a:pt x="129" y="144"/>
                      <a:pt x="130" y="144"/>
                    </a:cubicBezTo>
                    <a:close/>
                    <a:moveTo>
                      <a:pt x="128" y="126"/>
                    </a:move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28" y="122"/>
                      <a:pt x="129" y="122"/>
                      <a:pt x="130" y="122"/>
                    </a:cubicBezTo>
                    <a:cubicBezTo>
                      <a:pt x="136" y="122"/>
                      <a:pt x="136" y="122"/>
                      <a:pt x="136" y="122"/>
                    </a:cubicBezTo>
                    <a:cubicBezTo>
                      <a:pt x="137" y="122"/>
                      <a:pt x="138" y="122"/>
                      <a:pt x="138" y="123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7" y="128"/>
                      <a:pt x="136" y="128"/>
                    </a:cubicBezTo>
                    <a:cubicBezTo>
                      <a:pt x="130" y="128"/>
                      <a:pt x="130" y="128"/>
                      <a:pt x="130" y="128"/>
                    </a:cubicBezTo>
                    <a:cubicBezTo>
                      <a:pt x="129" y="128"/>
                      <a:pt x="128" y="127"/>
                      <a:pt x="128" y="126"/>
                    </a:cubicBezTo>
                    <a:close/>
                    <a:moveTo>
                      <a:pt x="57" y="135"/>
                    </a:moveTo>
                    <a:cubicBezTo>
                      <a:pt x="50" y="135"/>
                      <a:pt x="50" y="135"/>
                      <a:pt x="50" y="135"/>
                    </a:cubicBezTo>
                    <a:cubicBezTo>
                      <a:pt x="49" y="135"/>
                      <a:pt x="48" y="134"/>
                      <a:pt x="49" y="134"/>
                    </a:cubicBezTo>
                    <a:cubicBezTo>
                      <a:pt x="50" y="130"/>
                      <a:pt x="50" y="130"/>
                      <a:pt x="50" y="130"/>
                    </a:cubicBezTo>
                    <a:cubicBezTo>
                      <a:pt x="50" y="130"/>
                      <a:pt x="52" y="129"/>
                      <a:pt x="53" y="129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60" y="129"/>
                      <a:pt x="61" y="130"/>
                      <a:pt x="61" y="130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59" y="134"/>
                      <a:pt x="58" y="135"/>
                      <a:pt x="57" y="135"/>
                    </a:cubicBezTo>
                    <a:close/>
                    <a:moveTo>
                      <a:pt x="58" y="138"/>
                    </a:move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2"/>
                      <a:pt x="55" y="142"/>
                      <a:pt x="54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46" y="142"/>
                      <a:pt x="45" y="142"/>
                      <a:pt x="45" y="141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8" y="137"/>
                      <a:pt x="50" y="137"/>
                    </a:cubicBezTo>
                    <a:cubicBezTo>
                      <a:pt x="56" y="137"/>
                      <a:pt x="56" y="137"/>
                      <a:pt x="56" y="137"/>
                    </a:cubicBezTo>
                    <a:cubicBezTo>
                      <a:pt x="57" y="137"/>
                      <a:pt x="58" y="137"/>
                      <a:pt x="58" y="138"/>
                    </a:cubicBezTo>
                    <a:close/>
                    <a:moveTo>
                      <a:pt x="47" y="128"/>
                    </a:moveTo>
                    <a:cubicBezTo>
                      <a:pt x="41" y="128"/>
                      <a:pt x="41" y="128"/>
                      <a:pt x="41" y="128"/>
                    </a:cubicBezTo>
                    <a:cubicBezTo>
                      <a:pt x="40" y="128"/>
                      <a:pt x="39" y="127"/>
                      <a:pt x="39" y="126"/>
                    </a:cubicBezTo>
                    <a:cubicBezTo>
                      <a:pt x="41" y="123"/>
                      <a:pt x="41" y="123"/>
                      <a:pt x="41" y="123"/>
                    </a:cubicBezTo>
                    <a:cubicBezTo>
                      <a:pt x="41" y="123"/>
                      <a:pt x="43" y="122"/>
                      <a:pt x="44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3"/>
                      <a:pt x="51" y="123"/>
                    </a:cubicBezTo>
                    <a:cubicBezTo>
                      <a:pt x="50" y="126"/>
                      <a:pt x="50" y="126"/>
                      <a:pt x="50" y="126"/>
                    </a:cubicBezTo>
                    <a:cubicBezTo>
                      <a:pt x="49" y="127"/>
                      <a:pt x="48" y="128"/>
                      <a:pt x="47" y="128"/>
                    </a:cubicBezTo>
                    <a:close/>
                    <a:moveTo>
                      <a:pt x="52" y="126"/>
                    </a:moveTo>
                    <a:cubicBezTo>
                      <a:pt x="54" y="123"/>
                      <a:pt x="54" y="123"/>
                      <a:pt x="54" y="123"/>
                    </a:cubicBezTo>
                    <a:cubicBezTo>
                      <a:pt x="54" y="123"/>
                      <a:pt x="55" y="122"/>
                      <a:pt x="56" y="122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3" y="122"/>
                      <a:pt x="64" y="123"/>
                      <a:pt x="64" y="123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2" y="127"/>
                      <a:pt x="61" y="128"/>
                      <a:pt x="60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2" y="128"/>
                      <a:pt x="52" y="127"/>
                      <a:pt x="52" y="126"/>
                    </a:cubicBezTo>
                    <a:close/>
                    <a:moveTo>
                      <a:pt x="60" y="138"/>
                    </a:moveTo>
                    <a:cubicBezTo>
                      <a:pt x="61" y="137"/>
                      <a:pt x="62" y="137"/>
                      <a:pt x="63" y="137"/>
                    </a:cubicBezTo>
                    <a:cubicBezTo>
                      <a:pt x="69" y="137"/>
                      <a:pt x="69" y="137"/>
                      <a:pt x="69" y="137"/>
                    </a:cubicBezTo>
                    <a:cubicBezTo>
                      <a:pt x="71" y="137"/>
                      <a:pt x="71" y="137"/>
                      <a:pt x="71" y="138"/>
                    </a:cubicBezTo>
                    <a:cubicBezTo>
                      <a:pt x="70" y="141"/>
                      <a:pt x="70" y="141"/>
                      <a:pt x="70" y="141"/>
                    </a:cubicBezTo>
                    <a:cubicBezTo>
                      <a:pt x="70" y="142"/>
                      <a:pt x="69" y="142"/>
                      <a:pt x="67" y="142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0" y="142"/>
                      <a:pt x="59" y="142"/>
                      <a:pt x="59" y="141"/>
                    </a:cubicBezTo>
                    <a:lnTo>
                      <a:pt x="60" y="138"/>
                    </a:lnTo>
                    <a:close/>
                    <a:moveTo>
                      <a:pt x="70" y="135"/>
                    </a:move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5"/>
                      <a:pt x="62" y="134"/>
                      <a:pt x="62" y="134"/>
                    </a:cubicBezTo>
                    <a:cubicBezTo>
                      <a:pt x="63" y="130"/>
                      <a:pt x="63" y="130"/>
                      <a:pt x="63" y="130"/>
                    </a:cubicBezTo>
                    <a:cubicBezTo>
                      <a:pt x="63" y="130"/>
                      <a:pt x="65" y="129"/>
                      <a:pt x="66" y="129"/>
                    </a:cubicBezTo>
                    <a:cubicBezTo>
                      <a:pt x="72" y="129"/>
                      <a:pt x="72" y="129"/>
                      <a:pt x="72" y="129"/>
                    </a:cubicBezTo>
                    <a:cubicBezTo>
                      <a:pt x="73" y="129"/>
                      <a:pt x="74" y="130"/>
                      <a:pt x="74" y="130"/>
                    </a:cubicBezTo>
                    <a:cubicBezTo>
                      <a:pt x="73" y="134"/>
                      <a:pt x="73" y="134"/>
                      <a:pt x="73" y="134"/>
                    </a:cubicBezTo>
                    <a:cubicBezTo>
                      <a:pt x="72" y="134"/>
                      <a:pt x="71" y="135"/>
                      <a:pt x="70" y="135"/>
                    </a:cubicBezTo>
                    <a:close/>
                    <a:moveTo>
                      <a:pt x="65" y="126"/>
                    </a:moveTo>
                    <a:cubicBezTo>
                      <a:pt x="66" y="123"/>
                      <a:pt x="66" y="123"/>
                      <a:pt x="66" y="123"/>
                    </a:cubicBezTo>
                    <a:cubicBezTo>
                      <a:pt x="66" y="123"/>
                      <a:pt x="67" y="122"/>
                      <a:pt x="69" y="122"/>
                    </a:cubicBezTo>
                    <a:cubicBezTo>
                      <a:pt x="74" y="122"/>
                      <a:pt x="74" y="122"/>
                      <a:pt x="74" y="122"/>
                    </a:cubicBezTo>
                    <a:cubicBezTo>
                      <a:pt x="76" y="122"/>
                      <a:pt x="76" y="123"/>
                      <a:pt x="76" y="123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7"/>
                      <a:pt x="74" y="128"/>
                      <a:pt x="72" y="128"/>
                    </a:cubicBezTo>
                    <a:cubicBezTo>
                      <a:pt x="66" y="128"/>
                      <a:pt x="66" y="128"/>
                      <a:pt x="66" y="128"/>
                    </a:cubicBezTo>
                    <a:cubicBezTo>
                      <a:pt x="65" y="128"/>
                      <a:pt x="64" y="127"/>
                      <a:pt x="65" y="126"/>
                    </a:cubicBezTo>
                    <a:close/>
                    <a:moveTo>
                      <a:pt x="74" y="138"/>
                    </a:moveTo>
                    <a:cubicBezTo>
                      <a:pt x="74" y="137"/>
                      <a:pt x="75" y="137"/>
                      <a:pt x="76" y="137"/>
                    </a:cubicBezTo>
                    <a:cubicBezTo>
                      <a:pt x="83" y="137"/>
                      <a:pt x="83" y="137"/>
                      <a:pt x="83" y="137"/>
                    </a:cubicBezTo>
                    <a:cubicBezTo>
                      <a:pt x="84" y="137"/>
                      <a:pt x="85" y="137"/>
                      <a:pt x="85" y="138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84" y="142"/>
                      <a:pt x="82" y="142"/>
                      <a:pt x="81" y="142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3" y="142"/>
                      <a:pt x="73" y="142"/>
                      <a:pt x="73" y="141"/>
                    </a:cubicBezTo>
                    <a:lnTo>
                      <a:pt x="74" y="138"/>
                    </a:lnTo>
                    <a:close/>
                    <a:moveTo>
                      <a:pt x="83" y="135"/>
                    </a:moveTo>
                    <a:cubicBezTo>
                      <a:pt x="77" y="135"/>
                      <a:pt x="77" y="135"/>
                      <a:pt x="77" y="135"/>
                    </a:cubicBezTo>
                    <a:cubicBezTo>
                      <a:pt x="76" y="135"/>
                      <a:pt x="75" y="134"/>
                      <a:pt x="75" y="134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8" y="129"/>
                      <a:pt x="79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86" y="129"/>
                      <a:pt x="87" y="130"/>
                      <a:pt x="87" y="130"/>
                    </a:cubicBezTo>
                    <a:cubicBezTo>
                      <a:pt x="86" y="134"/>
                      <a:pt x="86" y="134"/>
                      <a:pt x="86" y="134"/>
                    </a:cubicBezTo>
                    <a:cubicBezTo>
                      <a:pt x="86" y="134"/>
                      <a:pt x="84" y="135"/>
                      <a:pt x="83" y="135"/>
                    </a:cubicBezTo>
                    <a:close/>
                    <a:moveTo>
                      <a:pt x="77" y="126"/>
                    </a:moveTo>
                    <a:cubicBezTo>
                      <a:pt x="78" y="123"/>
                      <a:pt x="78" y="123"/>
                      <a:pt x="78" y="123"/>
                    </a:cubicBezTo>
                    <a:cubicBezTo>
                      <a:pt x="79" y="123"/>
                      <a:pt x="80" y="122"/>
                      <a:pt x="81" y="122"/>
                    </a:cubicBezTo>
                    <a:cubicBezTo>
                      <a:pt x="87" y="122"/>
                      <a:pt x="87" y="122"/>
                      <a:pt x="87" y="122"/>
                    </a:cubicBezTo>
                    <a:cubicBezTo>
                      <a:pt x="88" y="122"/>
                      <a:pt x="89" y="123"/>
                      <a:pt x="89" y="123"/>
                    </a:cubicBezTo>
                    <a:cubicBezTo>
                      <a:pt x="88" y="126"/>
                      <a:pt x="88" y="126"/>
                      <a:pt x="88" y="126"/>
                    </a:cubicBezTo>
                    <a:cubicBezTo>
                      <a:pt x="87" y="127"/>
                      <a:pt x="86" y="128"/>
                      <a:pt x="85" y="128"/>
                    </a:cubicBezTo>
                    <a:cubicBezTo>
                      <a:pt x="79" y="128"/>
                      <a:pt x="79" y="128"/>
                      <a:pt x="79" y="128"/>
                    </a:cubicBezTo>
                    <a:cubicBezTo>
                      <a:pt x="78" y="128"/>
                      <a:pt x="77" y="127"/>
                      <a:pt x="77" y="126"/>
                    </a:cubicBezTo>
                    <a:close/>
                    <a:moveTo>
                      <a:pt x="87" y="138"/>
                    </a:moveTo>
                    <a:cubicBezTo>
                      <a:pt x="87" y="137"/>
                      <a:pt x="89" y="137"/>
                      <a:pt x="90" y="137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7"/>
                      <a:pt x="98" y="137"/>
                      <a:pt x="98" y="138"/>
                    </a:cubicBezTo>
                    <a:cubicBezTo>
                      <a:pt x="97" y="141"/>
                      <a:pt x="97" y="141"/>
                      <a:pt x="97" y="141"/>
                    </a:cubicBezTo>
                    <a:cubicBezTo>
                      <a:pt x="97" y="142"/>
                      <a:pt x="96" y="142"/>
                      <a:pt x="95" y="142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87" y="142"/>
                      <a:pt x="86" y="142"/>
                      <a:pt x="86" y="141"/>
                    </a:cubicBezTo>
                    <a:lnTo>
                      <a:pt x="87" y="138"/>
                    </a:lnTo>
                    <a:close/>
                    <a:moveTo>
                      <a:pt x="96" y="135"/>
                    </a:moveTo>
                    <a:cubicBezTo>
                      <a:pt x="90" y="135"/>
                      <a:pt x="90" y="135"/>
                      <a:pt x="90" y="135"/>
                    </a:cubicBezTo>
                    <a:cubicBezTo>
                      <a:pt x="89" y="135"/>
                      <a:pt x="88" y="134"/>
                      <a:pt x="88" y="134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9" y="130"/>
                      <a:pt x="90" y="129"/>
                      <a:pt x="92" y="129"/>
                    </a:cubicBezTo>
                    <a:cubicBezTo>
                      <a:pt x="98" y="129"/>
                      <a:pt x="98" y="129"/>
                      <a:pt x="98" y="129"/>
                    </a:cubicBezTo>
                    <a:cubicBezTo>
                      <a:pt x="99" y="129"/>
                      <a:pt x="100" y="130"/>
                      <a:pt x="100" y="130"/>
                    </a:cubicBezTo>
                    <a:cubicBezTo>
                      <a:pt x="99" y="134"/>
                      <a:pt x="99" y="134"/>
                      <a:pt x="99" y="134"/>
                    </a:cubicBezTo>
                    <a:cubicBezTo>
                      <a:pt x="99" y="134"/>
                      <a:pt x="98" y="135"/>
                      <a:pt x="96" y="135"/>
                    </a:cubicBezTo>
                    <a:close/>
                    <a:moveTo>
                      <a:pt x="98" y="128"/>
                    </a:moveTo>
                    <a:cubicBezTo>
                      <a:pt x="92" y="128"/>
                      <a:pt x="92" y="128"/>
                      <a:pt x="92" y="128"/>
                    </a:cubicBezTo>
                    <a:cubicBezTo>
                      <a:pt x="91" y="128"/>
                      <a:pt x="90" y="127"/>
                      <a:pt x="90" y="126"/>
                    </a:cubicBezTo>
                    <a:cubicBezTo>
                      <a:pt x="91" y="123"/>
                      <a:pt x="91" y="123"/>
                      <a:pt x="91" y="123"/>
                    </a:cubicBezTo>
                    <a:cubicBezTo>
                      <a:pt x="91" y="123"/>
                      <a:pt x="92" y="122"/>
                      <a:pt x="93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100" y="122"/>
                      <a:pt x="101" y="123"/>
                      <a:pt x="101" y="123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7"/>
                      <a:pt x="99" y="128"/>
                      <a:pt x="98" y="128"/>
                    </a:cubicBezTo>
                    <a:close/>
                    <a:moveTo>
                      <a:pt x="101" y="138"/>
                    </a:moveTo>
                    <a:cubicBezTo>
                      <a:pt x="101" y="137"/>
                      <a:pt x="102" y="137"/>
                      <a:pt x="103" y="137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1" y="137"/>
                      <a:pt x="112" y="137"/>
                      <a:pt x="112" y="138"/>
                    </a:cubicBezTo>
                    <a:cubicBezTo>
                      <a:pt x="111" y="141"/>
                      <a:pt x="111" y="141"/>
                      <a:pt x="111" y="141"/>
                    </a:cubicBezTo>
                    <a:cubicBezTo>
                      <a:pt x="111" y="142"/>
                      <a:pt x="110" y="142"/>
                      <a:pt x="109" y="142"/>
                    </a:cubicBezTo>
                    <a:cubicBezTo>
                      <a:pt x="102" y="142"/>
                      <a:pt x="102" y="142"/>
                      <a:pt x="102" y="142"/>
                    </a:cubicBezTo>
                    <a:cubicBezTo>
                      <a:pt x="101" y="142"/>
                      <a:pt x="100" y="142"/>
                      <a:pt x="100" y="141"/>
                    </a:cubicBezTo>
                    <a:lnTo>
                      <a:pt x="101" y="138"/>
                    </a:lnTo>
                    <a:close/>
                    <a:moveTo>
                      <a:pt x="110" y="135"/>
                    </a:moveTo>
                    <a:cubicBezTo>
                      <a:pt x="103" y="135"/>
                      <a:pt x="103" y="135"/>
                      <a:pt x="103" y="135"/>
                    </a:cubicBezTo>
                    <a:cubicBezTo>
                      <a:pt x="102" y="135"/>
                      <a:pt x="101" y="134"/>
                      <a:pt x="101" y="134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2" y="130"/>
                      <a:pt x="103" y="129"/>
                      <a:pt x="104" y="129"/>
                    </a:cubicBezTo>
                    <a:cubicBezTo>
                      <a:pt x="110" y="129"/>
                      <a:pt x="110" y="129"/>
                      <a:pt x="110" y="129"/>
                    </a:cubicBezTo>
                    <a:cubicBezTo>
                      <a:pt x="112" y="129"/>
                      <a:pt x="113" y="130"/>
                      <a:pt x="113" y="130"/>
                    </a:cubicBezTo>
                    <a:cubicBezTo>
                      <a:pt x="112" y="134"/>
                      <a:pt x="112" y="134"/>
                      <a:pt x="112" y="134"/>
                    </a:cubicBezTo>
                    <a:cubicBezTo>
                      <a:pt x="112" y="134"/>
                      <a:pt x="111" y="135"/>
                      <a:pt x="110" y="135"/>
                    </a:cubicBezTo>
                    <a:close/>
                    <a:moveTo>
                      <a:pt x="111" y="128"/>
                    </a:move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4" y="128"/>
                      <a:pt x="103" y="127"/>
                      <a:pt x="103" y="126"/>
                    </a:cubicBezTo>
                    <a:cubicBezTo>
                      <a:pt x="103" y="123"/>
                      <a:pt x="103" y="123"/>
                      <a:pt x="103" y="123"/>
                    </a:cubicBezTo>
                    <a:cubicBezTo>
                      <a:pt x="103" y="123"/>
                      <a:pt x="105" y="122"/>
                      <a:pt x="106" y="122"/>
                    </a:cubicBezTo>
                    <a:cubicBezTo>
                      <a:pt x="111" y="122"/>
                      <a:pt x="111" y="122"/>
                      <a:pt x="111" y="122"/>
                    </a:cubicBezTo>
                    <a:cubicBezTo>
                      <a:pt x="113" y="122"/>
                      <a:pt x="113" y="123"/>
                      <a:pt x="113" y="123"/>
                    </a:cubicBezTo>
                    <a:cubicBezTo>
                      <a:pt x="113" y="126"/>
                      <a:pt x="113" y="126"/>
                      <a:pt x="113" y="126"/>
                    </a:cubicBezTo>
                    <a:cubicBezTo>
                      <a:pt x="113" y="127"/>
                      <a:pt x="112" y="128"/>
                      <a:pt x="111" y="128"/>
                    </a:cubicBezTo>
                    <a:close/>
                    <a:moveTo>
                      <a:pt x="113" y="145"/>
                    </a:moveTo>
                    <a:cubicBezTo>
                      <a:pt x="114" y="145"/>
                      <a:pt x="115" y="144"/>
                      <a:pt x="116" y="144"/>
                    </a:cubicBezTo>
                    <a:cubicBezTo>
                      <a:pt x="123" y="144"/>
                      <a:pt x="123" y="144"/>
                      <a:pt x="123" y="144"/>
                    </a:cubicBezTo>
                    <a:cubicBezTo>
                      <a:pt x="124" y="144"/>
                      <a:pt x="125" y="145"/>
                      <a:pt x="125" y="145"/>
                    </a:cubicBezTo>
                    <a:cubicBezTo>
                      <a:pt x="125" y="148"/>
                      <a:pt x="125" y="148"/>
                      <a:pt x="125" y="148"/>
                    </a:cubicBezTo>
                    <a:cubicBezTo>
                      <a:pt x="125" y="149"/>
                      <a:pt x="123" y="150"/>
                      <a:pt x="122" y="150"/>
                    </a:cubicBezTo>
                    <a:cubicBezTo>
                      <a:pt x="115" y="150"/>
                      <a:pt x="115" y="150"/>
                      <a:pt x="115" y="150"/>
                    </a:cubicBezTo>
                    <a:cubicBezTo>
                      <a:pt x="114" y="150"/>
                      <a:pt x="113" y="149"/>
                      <a:pt x="113" y="148"/>
                    </a:cubicBezTo>
                    <a:lnTo>
                      <a:pt x="113" y="145"/>
                    </a:lnTo>
                    <a:close/>
                    <a:moveTo>
                      <a:pt x="123" y="142"/>
                    </a:moveTo>
                    <a:cubicBezTo>
                      <a:pt x="116" y="142"/>
                      <a:pt x="116" y="142"/>
                      <a:pt x="116" y="142"/>
                    </a:cubicBezTo>
                    <a:cubicBezTo>
                      <a:pt x="115" y="142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14" y="137"/>
                      <a:pt x="115" y="137"/>
                      <a:pt x="117" y="137"/>
                    </a:cubicBezTo>
                    <a:cubicBezTo>
                      <a:pt x="123" y="137"/>
                      <a:pt x="123" y="137"/>
                      <a:pt x="123" y="137"/>
                    </a:cubicBezTo>
                    <a:cubicBezTo>
                      <a:pt x="124" y="137"/>
                      <a:pt x="125" y="137"/>
                      <a:pt x="125" y="138"/>
                    </a:cubicBez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5" y="142"/>
                      <a:pt x="124" y="142"/>
                      <a:pt x="123" y="142"/>
                    </a:cubicBezTo>
                    <a:close/>
                    <a:moveTo>
                      <a:pt x="123" y="135"/>
                    </a:moveTo>
                    <a:cubicBezTo>
                      <a:pt x="117" y="135"/>
                      <a:pt x="117" y="135"/>
                      <a:pt x="117" y="135"/>
                    </a:cubicBezTo>
                    <a:cubicBezTo>
                      <a:pt x="116" y="135"/>
                      <a:pt x="115" y="134"/>
                      <a:pt x="115" y="134"/>
                    </a:cubicBezTo>
                    <a:cubicBezTo>
                      <a:pt x="115" y="130"/>
                      <a:pt x="115" y="130"/>
                      <a:pt x="115" y="130"/>
                    </a:cubicBezTo>
                    <a:cubicBezTo>
                      <a:pt x="115" y="130"/>
                      <a:pt x="116" y="129"/>
                      <a:pt x="117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5" y="129"/>
                      <a:pt x="126" y="130"/>
                      <a:pt x="126" y="130"/>
                    </a:cubicBezTo>
                    <a:cubicBezTo>
                      <a:pt x="125" y="134"/>
                      <a:pt x="125" y="134"/>
                      <a:pt x="125" y="134"/>
                    </a:cubicBezTo>
                    <a:cubicBezTo>
                      <a:pt x="125" y="134"/>
                      <a:pt x="124" y="135"/>
                      <a:pt x="123" y="135"/>
                    </a:cubicBezTo>
                    <a:close/>
                    <a:moveTo>
                      <a:pt x="123" y="128"/>
                    </a:moveTo>
                    <a:cubicBezTo>
                      <a:pt x="117" y="128"/>
                      <a:pt x="117" y="128"/>
                      <a:pt x="117" y="128"/>
                    </a:cubicBezTo>
                    <a:cubicBezTo>
                      <a:pt x="116" y="128"/>
                      <a:pt x="115" y="127"/>
                      <a:pt x="115" y="126"/>
                    </a:cubicBezTo>
                    <a:cubicBezTo>
                      <a:pt x="116" y="123"/>
                      <a:pt x="116" y="123"/>
                      <a:pt x="116" y="123"/>
                    </a:cubicBezTo>
                    <a:cubicBezTo>
                      <a:pt x="116" y="123"/>
                      <a:pt x="117" y="122"/>
                      <a:pt x="118" y="122"/>
                    </a:cubicBezTo>
                    <a:cubicBezTo>
                      <a:pt x="124" y="122"/>
                      <a:pt x="124" y="122"/>
                      <a:pt x="124" y="122"/>
                    </a:cubicBezTo>
                    <a:cubicBezTo>
                      <a:pt x="125" y="122"/>
                      <a:pt x="126" y="123"/>
                      <a:pt x="126" y="123"/>
                    </a:cubicBezTo>
                    <a:cubicBezTo>
                      <a:pt x="126" y="126"/>
                      <a:pt x="126" y="126"/>
                      <a:pt x="126" y="126"/>
                    </a:cubicBezTo>
                    <a:cubicBezTo>
                      <a:pt x="126" y="127"/>
                      <a:pt x="125" y="128"/>
                      <a:pt x="123" y="128"/>
                    </a:cubicBezTo>
                    <a:close/>
                    <a:moveTo>
                      <a:pt x="35" y="134"/>
                    </a:moveTo>
                    <a:cubicBezTo>
                      <a:pt x="37" y="130"/>
                      <a:pt x="37" y="130"/>
                      <a:pt x="37" y="130"/>
                    </a:cubicBezTo>
                    <a:cubicBezTo>
                      <a:pt x="38" y="130"/>
                      <a:pt x="39" y="129"/>
                      <a:pt x="40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7" y="129"/>
                      <a:pt x="48" y="130"/>
                      <a:pt x="48" y="130"/>
                    </a:cubicBezTo>
                    <a:cubicBezTo>
                      <a:pt x="46" y="134"/>
                      <a:pt x="46" y="134"/>
                      <a:pt x="46" y="134"/>
                    </a:cubicBezTo>
                    <a:cubicBezTo>
                      <a:pt x="46" y="134"/>
                      <a:pt x="44" y="135"/>
                      <a:pt x="43" y="135"/>
                    </a:cubicBezTo>
                    <a:cubicBezTo>
                      <a:pt x="37" y="135"/>
                      <a:pt x="37" y="135"/>
                      <a:pt x="37" y="135"/>
                    </a:cubicBezTo>
                    <a:cubicBezTo>
                      <a:pt x="36" y="135"/>
                      <a:pt x="35" y="134"/>
                      <a:pt x="35" y="134"/>
                    </a:cubicBezTo>
                    <a:close/>
                    <a:moveTo>
                      <a:pt x="31" y="141"/>
                    </a:moveTo>
                    <a:cubicBezTo>
                      <a:pt x="33" y="138"/>
                      <a:pt x="33" y="138"/>
                      <a:pt x="33" y="138"/>
                    </a:cubicBezTo>
                    <a:cubicBezTo>
                      <a:pt x="34" y="137"/>
                      <a:pt x="35" y="137"/>
                      <a:pt x="36" y="137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4" y="137"/>
                      <a:pt x="44" y="137"/>
                      <a:pt x="44" y="138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2" y="142"/>
                      <a:pt x="41" y="142"/>
                      <a:pt x="40" y="142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2" y="142"/>
                      <a:pt x="31" y="142"/>
                      <a:pt x="31" y="141"/>
                    </a:cubicBezTo>
                    <a:close/>
                    <a:moveTo>
                      <a:pt x="41" y="145"/>
                    </a:moveTo>
                    <a:cubicBezTo>
                      <a:pt x="39" y="148"/>
                      <a:pt x="39" y="148"/>
                      <a:pt x="39" y="148"/>
                    </a:cubicBezTo>
                    <a:cubicBezTo>
                      <a:pt x="39" y="149"/>
                      <a:pt x="37" y="150"/>
                      <a:pt x="36" y="150"/>
                    </a:cubicBezTo>
                    <a:cubicBezTo>
                      <a:pt x="29" y="150"/>
                      <a:pt x="29" y="150"/>
                      <a:pt x="29" y="150"/>
                    </a:cubicBezTo>
                    <a:cubicBezTo>
                      <a:pt x="28" y="150"/>
                      <a:pt x="27" y="149"/>
                      <a:pt x="28" y="148"/>
                    </a:cubicBezTo>
                    <a:cubicBezTo>
                      <a:pt x="29" y="145"/>
                      <a:pt x="29" y="145"/>
                      <a:pt x="29" y="145"/>
                    </a:cubicBezTo>
                    <a:cubicBezTo>
                      <a:pt x="30" y="145"/>
                      <a:pt x="31" y="144"/>
                      <a:pt x="32" y="144"/>
                    </a:cubicBezTo>
                    <a:cubicBezTo>
                      <a:pt x="39" y="144"/>
                      <a:pt x="39" y="144"/>
                      <a:pt x="39" y="144"/>
                    </a:cubicBezTo>
                    <a:cubicBezTo>
                      <a:pt x="40" y="144"/>
                      <a:pt x="41" y="145"/>
                      <a:pt x="41" y="145"/>
                    </a:cubicBezTo>
                    <a:close/>
                    <a:moveTo>
                      <a:pt x="42" y="148"/>
                    </a:moveTo>
                    <a:cubicBezTo>
                      <a:pt x="43" y="145"/>
                      <a:pt x="43" y="145"/>
                      <a:pt x="43" y="145"/>
                    </a:cubicBezTo>
                    <a:cubicBezTo>
                      <a:pt x="44" y="145"/>
                      <a:pt x="45" y="144"/>
                      <a:pt x="46" y="144"/>
                    </a:cubicBezTo>
                    <a:cubicBezTo>
                      <a:pt x="109" y="144"/>
                      <a:pt x="109" y="144"/>
                      <a:pt x="109" y="144"/>
                    </a:cubicBezTo>
                    <a:cubicBezTo>
                      <a:pt x="110" y="144"/>
                      <a:pt x="111" y="145"/>
                      <a:pt x="111" y="145"/>
                    </a:cubicBezTo>
                    <a:cubicBezTo>
                      <a:pt x="110" y="148"/>
                      <a:pt x="110" y="148"/>
                      <a:pt x="110" y="148"/>
                    </a:cubicBezTo>
                    <a:cubicBezTo>
                      <a:pt x="110" y="149"/>
                      <a:pt x="109" y="150"/>
                      <a:pt x="108" y="150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2" y="150"/>
                      <a:pt x="42" y="149"/>
                      <a:pt x="42" y="148"/>
                    </a:cubicBezTo>
                    <a:close/>
                    <a:moveTo>
                      <a:pt x="95" y="166"/>
                    </a:moveTo>
                    <a:cubicBezTo>
                      <a:pt x="99" y="155"/>
                      <a:pt x="99" y="155"/>
                      <a:pt x="99" y="155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8" y="166"/>
                      <a:pt x="158" y="166"/>
                      <a:pt x="158" y="166"/>
                    </a:cubicBezTo>
                    <a:lnTo>
                      <a:pt x="95" y="166"/>
                    </a:lnTo>
                    <a:close/>
                    <a:moveTo>
                      <a:pt x="166" y="150"/>
                    </a:move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58" y="150"/>
                      <a:pt x="157" y="149"/>
                      <a:pt x="156" y="148"/>
                    </a:cubicBezTo>
                    <a:cubicBezTo>
                      <a:pt x="156" y="145"/>
                      <a:pt x="156" y="145"/>
                      <a:pt x="156" y="145"/>
                    </a:cubicBezTo>
                    <a:cubicBezTo>
                      <a:pt x="156" y="145"/>
                      <a:pt x="157" y="144"/>
                      <a:pt x="158" y="144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66" y="144"/>
                      <a:pt x="167" y="145"/>
                      <a:pt x="167" y="145"/>
                    </a:cubicBezTo>
                    <a:cubicBezTo>
                      <a:pt x="168" y="148"/>
                      <a:pt x="168" y="148"/>
                      <a:pt x="168" y="148"/>
                    </a:cubicBezTo>
                    <a:cubicBezTo>
                      <a:pt x="168" y="149"/>
                      <a:pt x="167" y="150"/>
                      <a:pt x="166" y="150"/>
                    </a:cubicBezTo>
                    <a:close/>
                    <a:moveTo>
                      <a:pt x="169" y="134"/>
                    </a:move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68" y="130"/>
                      <a:pt x="169" y="129"/>
                      <a:pt x="170" y="129"/>
                    </a:cubicBezTo>
                    <a:cubicBezTo>
                      <a:pt x="176" y="129"/>
                      <a:pt x="176" y="129"/>
                      <a:pt x="176" y="129"/>
                    </a:cubicBezTo>
                    <a:cubicBezTo>
                      <a:pt x="177" y="129"/>
                      <a:pt x="178" y="130"/>
                      <a:pt x="179" y="130"/>
                    </a:cubicBezTo>
                    <a:cubicBezTo>
                      <a:pt x="179" y="134"/>
                      <a:pt x="179" y="134"/>
                      <a:pt x="179" y="134"/>
                    </a:cubicBezTo>
                    <a:cubicBezTo>
                      <a:pt x="180" y="134"/>
                      <a:pt x="179" y="135"/>
                      <a:pt x="177" y="135"/>
                    </a:cubicBezTo>
                    <a:cubicBezTo>
                      <a:pt x="171" y="135"/>
                      <a:pt x="171" y="135"/>
                      <a:pt x="171" y="135"/>
                    </a:cubicBezTo>
                    <a:cubicBezTo>
                      <a:pt x="170" y="135"/>
                      <a:pt x="169" y="134"/>
                      <a:pt x="169" y="134"/>
                    </a:cubicBezTo>
                    <a:close/>
                    <a:moveTo>
                      <a:pt x="170" y="141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137"/>
                      <a:pt x="170" y="137"/>
                      <a:pt x="172" y="137"/>
                    </a:cubicBezTo>
                    <a:cubicBezTo>
                      <a:pt x="178" y="137"/>
                      <a:pt x="178" y="137"/>
                      <a:pt x="178" y="137"/>
                    </a:cubicBezTo>
                    <a:cubicBezTo>
                      <a:pt x="179" y="137"/>
                      <a:pt x="180" y="137"/>
                      <a:pt x="180" y="138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1" y="142"/>
                      <a:pt x="180" y="142"/>
                      <a:pt x="179" y="142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71" y="142"/>
                      <a:pt x="170" y="142"/>
                      <a:pt x="170" y="141"/>
                    </a:cubicBezTo>
                    <a:close/>
                    <a:moveTo>
                      <a:pt x="181" y="150"/>
                    </a:moveTo>
                    <a:cubicBezTo>
                      <a:pt x="174" y="150"/>
                      <a:pt x="174" y="150"/>
                      <a:pt x="174" y="150"/>
                    </a:cubicBezTo>
                    <a:cubicBezTo>
                      <a:pt x="173" y="150"/>
                      <a:pt x="172" y="149"/>
                      <a:pt x="171" y="148"/>
                    </a:cubicBezTo>
                    <a:cubicBezTo>
                      <a:pt x="171" y="145"/>
                      <a:pt x="171" y="145"/>
                      <a:pt x="171" y="145"/>
                    </a:cubicBezTo>
                    <a:cubicBezTo>
                      <a:pt x="171" y="145"/>
                      <a:pt x="172" y="144"/>
                      <a:pt x="173" y="144"/>
                    </a:cubicBez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4"/>
                      <a:pt x="182" y="145"/>
                      <a:pt x="182" y="145"/>
                    </a:cubicBezTo>
                    <a:cubicBezTo>
                      <a:pt x="183" y="148"/>
                      <a:pt x="183" y="148"/>
                      <a:pt x="183" y="148"/>
                    </a:cubicBezTo>
                    <a:cubicBezTo>
                      <a:pt x="183" y="149"/>
                      <a:pt x="182" y="150"/>
                      <a:pt x="181" y="150"/>
                    </a:cubicBezTo>
                    <a:close/>
                    <a:moveTo>
                      <a:pt x="184" y="141"/>
                    </a:move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83" y="137"/>
                      <a:pt x="184" y="137"/>
                      <a:pt x="185" y="137"/>
                    </a:cubicBezTo>
                    <a:cubicBezTo>
                      <a:pt x="191" y="137"/>
                      <a:pt x="191" y="137"/>
                      <a:pt x="191" y="137"/>
                    </a:cubicBezTo>
                    <a:cubicBezTo>
                      <a:pt x="193" y="137"/>
                      <a:pt x="194" y="137"/>
                      <a:pt x="194" y="138"/>
                    </a:cubicBezTo>
                    <a:cubicBezTo>
                      <a:pt x="195" y="141"/>
                      <a:pt x="195" y="141"/>
                      <a:pt x="195" y="141"/>
                    </a:cubicBezTo>
                    <a:cubicBezTo>
                      <a:pt x="195" y="142"/>
                      <a:pt x="194" y="142"/>
                      <a:pt x="193" y="142"/>
                    </a:cubicBezTo>
                    <a:cubicBezTo>
                      <a:pt x="186" y="142"/>
                      <a:pt x="186" y="142"/>
                      <a:pt x="186" y="142"/>
                    </a:cubicBezTo>
                    <a:cubicBezTo>
                      <a:pt x="185" y="142"/>
                      <a:pt x="184" y="142"/>
                      <a:pt x="184" y="141"/>
                    </a:cubicBezTo>
                    <a:close/>
                    <a:moveTo>
                      <a:pt x="195" y="150"/>
                    </a:moveTo>
                    <a:cubicBezTo>
                      <a:pt x="188" y="150"/>
                      <a:pt x="188" y="150"/>
                      <a:pt x="188" y="150"/>
                    </a:cubicBezTo>
                    <a:cubicBezTo>
                      <a:pt x="187" y="150"/>
                      <a:pt x="186" y="149"/>
                      <a:pt x="186" y="148"/>
                    </a:cubicBezTo>
                    <a:cubicBezTo>
                      <a:pt x="185" y="145"/>
                      <a:pt x="185" y="145"/>
                      <a:pt x="185" y="145"/>
                    </a:cubicBezTo>
                    <a:cubicBezTo>
                      <a:pt x="185" y="145"/>
                      <a:pt x="186" y="144"/>
                      <a:pt x="187" y="144"/>
                    </a:cubicBezTo>
                    <a:cubicBezTo>
                      <a:pt x="193" y="144"/>
                      <a:pt x="193" y="144"/>
                      <a:pt x="193" y="144"/>
                    </a:cubicBezTo>
                    <a:cubicBezTo>
                      <a:pt x="195" y="144"/>
                      <a:pt x="196" y="145"/>
                      <a:pt x="196" y="145"/>
                    </a:cubicBezTo>
                    <a:cubicBezTo>
                      <a:pt x="197" y="148"/>
                      <a:pt x="197" y="148"/>
                      <a:pt x="197" y="148"/>
                    </a:cubicBezTo>
                    <a:cubicBezTo>
                      <a:pt x="197" y="149"/>
                      <a:pt x="197" y="150"/>
                      <a:pt x="195" y="150"/>
                    </a:cubicBezTo>
                    <a:close/>
                    <a:moveTo>
                      <a:pt x="198" y="141"/>
                    </a:moveTo>
                    <a:cubicBezTo>
                      <a:pt x="197" y="138"/>
                      <a:pt x="197" y="138"/>
                      <a:pt x="197" y="138"/>
                    </a:cubicBezTo>
                    <a:cubicBezTo>
                      <a:pt x="196" y="137"/>
                      <a:pt x="197" y="137"/>
                      <a:pt x="198" y="137"/>
                    </a:cubicBezTo>
                    <a:cubicBezTo>
                      <a:pt x="205" y="137"/>
                      <a:pt x="205" y="137"/>
                      <a:pt x="205" y="137"/>
                    </a:cubicBezTo>
                    <a:cubicBezTo>
                      <a:pt x="206" y="137"/>
                      <a:pt x="207" y="137"/>
                      <a:pt x="207" y="138"/>
                    </a:cubicBezTo>
                    <a:cubicBezTo>
                      <a:pt x="209" y="141"/>
                      <a:pt x="209" y="141"/>
                      <a:pt x="209" y="141"/>
                    </a:cubicBezTo>
                    <a:cubicBezTo>
                      <a:pt x="209" y="142"/>
                      <a:pt x="208" y="142"/>
                      <a:pt x="207" y="142"/>
                    </a:cubicBezTo>
                    <a:cubicBezTo>
                      <a:pt x="200" y="142"/>
                      <a:pt x="200" y="142"/>
                      <a:pt x="200" y="142"/>
                    </a:cubicBezTo>
                    <a:cubicBezTo>
                      <a:pt x="199" y="142"/>
                      <a:pt x="198" y="142"/>
                      <a:pt x="198" y="141"/>
                    </a:cubicBezTo>
                    <a:close/>
                    <a:moveTo>
                      <a:pt x="210" y="150"/>
                    </a:moveTo>
                    <a:cubicBezTo>
                      <a:pt x="203" y="150"/>
                      <a:pt x="203" y="150"/>
                      <a:pt x="203" y="150"/>
                    </a:cubicBezTo>
                    <a:cubicBezTo>
                      <a:pt x="201" y="150"/>
                      <a:pt x="200" y="149"/>
                      <a:pt x="200" y="148"/>
                    </a:cubicBezTo>
                    <a:cubicBezTo>
                      <a:pt x="199" y="145"/>
                      <a:pt x="199" y="145"/>
                      <a:pt x="199" y="145"/>
                    </a:cubicBezTo>
                    <a:cubicBezTo>
                      <a:pt x="199" y="145"/>
                      <a:pt x="200" y="144"/>
                      <a:pt x="201" y="144"/>
                    </a:cubicBezTo>
                    <a:cubicBezTo>
                      <a:pt x="207" y="144"/>
                      <a:pt x="207" y="144"/>
                      <a:pt x="207" y="144"/>
                    </a:cubicBezTo>
                    <a:cubicBezTo>
                      <a:pt x="209" y="144"/>
                      <a:pt x="210" y="145"/>
                      <a:pt x="210" y="145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12" y="149"/>
                      <a:pt x="211" y="150"/>
                      <a:pt x="210" y="150"/>
                    </a:cubicBezTo>
                    <a:close/>
                    <a:moveTo>
                      <a:pt x="211" y="141"/>
                    </a:moveTo>
                    <a:cubicBezTo>
                      <a:pt x="207" y="130"/>
                      <a:pt x="207" y="130"/>
                      <a:pt x="207" y="130"/>
                    </a:cubicBezTo>
                    <a:cubicBezTo>
                      <a:pt x="207" y="130"/>
                      <a:pt x="208" y="129"/>
                      <a:pt x="209" y="129"/>
                    </a:cubicBezTo>
                    <a:cubicBezTo>
                      <a:pt x="215" y="129"/>
                      <a:pt x="215" y="129"/>
                      <a:pt x="215" y="129"/>
                    </a:cubicBezTo>
                    <a:cubicBezTo>
                      <a:pt x="216" y="129"/>
                      <a:pt x="217" y="130"/>
                      <a:pt x="218" y="130"/>
                    </a:cubicBezTo>
                    <a:cubicBezTo>
                      <a:pt x="222" y="141"/>
                      <a:pt x="222" y="141"/>
                      <a:pt x="222" y="141"/>
                    </a:cubicBezTo>
                    <a:cubicBezTo>
                      <a:pt x="223" y="142"/>
                      <a:pt x="222" y="142"/>
                      <a:pt x="221" y="142"/>
                    </a:cubicBezTo>
                    <a:cubicBezTo>
                      <a:pt x="214" y="142"/>
                      <a:pt x="214" y="142"/>
                      <a:pt x="214" y="142"/>
                    </a:cubicBezTo>
                    <a:cubicBezTo>
                      <a:pt x="213" y="142"/>
                      <a:pt x="212" y="142"/>
                      <a:pt x="211" y="141"/>
                    </a:cubicBezTo>
                    <a:close/>
                    <a:moveTo>
                      <a:pt x="224" y="150"/>
                    </a:moveTo>
                    <a:cubicBezTo>
                      <a:pt x="217" y="150"/>
                      <a:pt x="217" y="150"/>
                      <a:pt x="217" y="150"/>
                    </a:cubicBezTo>
                    <a:cubicBezTo>
                      <a:pt x="216" y="150"/>
                      <a:pt x="215" y="149"/>
                      <a:pt x="214" y="148"/>
                    </a:cubicBezTo>
                    <a:cubicBezTo>
                      <a:pt x="213" y="145"/>
                      <a:pt x="213" y="145"/>
                      <a:pt x="213" y="145"/>
                    </a:cubicBezTo>
                    <a:cubicBezTo>
                      <a:pt x="213" y="145"/>
                      <a:pt x="214" y="144"/>
                      <a:pt x="215" y="144"/>
                    </a:cubicBezTo>
                    <a:cubicBezTo>
                      <a:pt x="221" y="144"/>
                      <a:pt x="221" y="144"/>
                      <a:pt x="221" y="144"/>
                    </a:cubicBezTo>
                    <a:cubicBezTo>
                      <a:pt x="223" y="144"/>
                      <a:pt x="224" y="145"/>
                      <a:pt x="224" y="145"/>
                    </a:cubicBezTo>
                    <a:cubicBezTo>
                      <a:pt x="226" y="148"/>
                      <a:pt x="226" y="148"/>
                      <a:pt x="226" y="148"/>
                    </a:cubicBezTo>
                    <a:cubicBezTo>
                      <a:pt x="226" y="149"/>
                      <a:pt x="225" y="150"/>
                      <a:pt x="224" y="150"/>
                    </a:cubicBezTo>
                    <a:close/>
                  </a:path>
                </a:pathLst>
              </a:custGeom>
              <a:solidFill>
                <a:srgbClr val="00345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2803324" y="809079"/>
            <a:ext cx="3525167" cy="1570502"/>
            <a:chOff x="5002305" y="1938061"/>
            <a:chExt cx="3525167" cy="1570502"/>
          </a:xfrm>
        </p:grpSpPr>
        <p:sp>
          <p:nvSpPr>
            <p:cNvPr id="33" name="文本框 4"/>
            <p:cNvSpPr txBox="1">
              <a:spLocks noChangeArrowheads="1"/>
            </p:cNvSpPr>
            <p:nvPr/>
          </p:nvSpPr>
          <p:spPr bwMode="auto">
            <a:xfrm>
              <a:off x="5002305" y="1938061"/>
              <a:ext cx="3525167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此模板适用于商务汇报、总结、展示及相关类别演示，欧式商务风，颜色清新舒适，版式简洁明了，内页延续封面，使整个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03585" y="2646789"/>
              <a:ext cx="3522922" cy="86177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239068" y="1146614"/>
            <a:ext cx="1673453" cy="1554163"/>
            <a:chOff x="1951090" y="1054099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33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4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5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509060" y="1146614"/>
            <a:ext cx="1673453" cy="1554163"/>
            <a:chOff x="221082" y="1054099"/>
            <a:chExt cx="1673453" cy="1554163"/>
          </a:xfrm>
        </p:grpSpPr>
        <p:sp>
          <p:nvSpPr>
            <p:cNvPr id="37" name="矩形 36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40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5102621" y="2827747"/>
            <a:ext cx="1673453" cy="1554163"/>
            <a:chOff x="5411106" y="3013528"/>
            <a:chExt cx="1673453" cy="1554163"/>
          </a:xfrm>
        </p:grpSpPr>
        <p:sp>
          <p:nvSpPr>
            <p:cNvPr id="44" name="矩形 43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46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8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9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0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1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2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832629" y="2827747"/>
            <a:ext cx="1673453" cy="1554163"/>
            <a:chOff x="7141114" y="3013528"/>
            <a:chExt cx="1673453" cy="1554163"/>
          </a:xfrm>
        </p:grpSpPr>
        <p:sp>
          <p:nvSpPr>
            <p:cNvPr id="54" name="矩形 53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56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57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58" name="矩形 57"/>
          <p:cNvSpPr/>
          <p:nvPr/>
        </p:nvSpPr>
        <p:spPr>
          <a:xfrm>
            <a:off x="2524710" y="2237153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435863" y="3944616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116127" y="3944615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76353" y="1314920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4276353" y="1655780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77530" y="3077437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75427" y="3385936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4" name="图表 13"/>
          <p:cNvGraphicFramePr/>
          <p:nvPr/>
        </p:nvGraphicFramePr>
        <p:xfrm>
          <a:off x="1863905" y="861695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80832" y="999681"/>
            <a:ext cx="6137874" cy="937201"/>
            <a:chOff x="1706728" y="858257"/>
            <a:chExt cx="6137874" cy="937201"/>
          </a:xfrm>
        </p:grpSpPr>
        <p:grpSp>
          <p:nvGrpSpPr>
            <p:cNvPr id="15" name="组合 14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8" name="椭圆形标注 17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00345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003451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67580" y="2129298"/>
            <a:ext cx="6073843" cy="940115"/>
            <a:chOff x="1693476" y="2054134"/>
            <a:chExt cx="6073843" cy="940115"/>
          </a:xfrm>
        </p:grpSpPr>
        <p:grpSp>
          <p:nvGrpSpPr>
            <p:cNvPr id="21" name="组合 20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29" name="椭圆形标注 28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008ED0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008ED0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537063" y="3364789"/>
            <a:ext cx="6181643" cy="945324"/>
            <a:chOff x="1662959" y="3349259"/>
            <a:chExt cx="6181643" cy="945324"/>
          </a:xfrm>
        </p:grpSpPr>
        <p:grpSp>
          <p:nvGrpSpPr>
            <p:cNvPr id="32" name="组合 31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35" name="椭圆形标注 34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003451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003451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64368" y="193814"/>
            <a:ext cx="518493" cy="518494"/>
            <a:chOff x="5335239" y="242005"/>
            <a:chExt cx="1320799" cy="1320800"/>
          </a:xfrm>
          <a:effectLst/>
        </p:grpSpPr>
        <p:sp>
          <p:nvSpPr>
            <p:cNvPr id="23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4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25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3008" y="1081158"/>
            <a:ext cx="9144000" cy="1911556"/>
          </a:xfrm>
          <a:prstGeom prst="rect">
            <a:avLst/>
          </a:prstGeom>
          <a:solidFill>
            <a:srgbClr val="0034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53008" y="1157619"/>
            <a:ext cx="9144000" cy="1752600"/>
          </a:xfrm>
          <a:prstGeom prst="rect">
            <a:avLst/>
          </a:prstGeom>
        </p:spPr>
      </p:pic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74507" y="3223326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848144" y="3214915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848144" y="3791873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74507" y="3791873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7" name="图示 16"/>
          <p:cNvGraphicFramePr/>
          <p:nvPr/>
        </p:nvGraphicFramePr>
        <p:xfrm>
          <a:off x="782861" y="1297807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4732143" y="1145181"/>
            <a:ext cx="3510855" cy="2641092"/>
            <a:chOff x="4871767" y="1243535"/>
            <a:chExt cx="3510855" cy="26410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8" name="矩形 27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40022" y="1400225"/>
            <a:ext cx="5095397" cy="2692409"/>
            <a:chOff x="964" y="531"/>
            <a:chExt cx="4506" cy="2381"/>
          </a:xfrm>
          <a:solidFill>
            <a:srgbClr val="003451"/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0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70" name="椭圆 169"/>
          <p:cNvSpPr/>
          <p:nvPr/>
        </p:nvSpPr>
        <p:spPr>
          <a:xfrm>
            <a:off x="4007529" y="1848558"/>
            <a:ext cx="220554" cy="220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r>
            <a:endParaRPr lang="zh-CN" altLang="en-US" sz="135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6002136" y="1052910"/>
            <a:ext cx="2335927" cy="1572399"/>
            <a:chOff x="6256844" y="1248723"/>
            <a:chExt cx="2335927" cy="1572399"/>
          </a:xfrm>
        </p:grpSpPr>
        <p:grpSp>
          <p:nvGrpSpPr>
            <p:cNvPr id="172" name="组合 171"/>
            <p:cNvGrpSpPr/>
            <p:nvPr/>
          </p:nvGrpSpPr>
          <p:grpSpPr>
            <a:xfrm>
              <a:off x="6256844" y="1248723"/>
              <a:ext cx="2314952" cy="889118"/>
              <a:chOff x="6829048" y="1236849"/>
              <a:chExt cx="2314952" cy="889118"/>
            </a:xfrm>
          </p:grpSpPr>
          <p:grpSp>
            <p:nvGrpSpPr>
              <p:cNvPr id="174" name="组合 173"/>
              <p:cNvGrpSpPr/>
              <p:nvPr/>
            </p:nvGrpSpPr>
            <p:grpSpPr>
              <a:xfrm>
                <a:off x="6829048" y="1236849"/>
                <a:ext cx="2314952" cy="889118"/>
                <a:chOff x="1606805" y="3141273"/>
                <a:chExt cx="2314952" cy="889118"/>
              </a:xfrm>
            </p:grpSpPr>
            <p:sp>
              <p:nvSpPr>
                <p:cNvPr id="176" name="矩形 91"/>
                <p:cNvSpPr>
                  <a:spLocks noChangeArrowheads="1"/>
                </p:cNvSpPr>
                <p:nvPr/>
              </p:nvSpPr>
              <p:spPr bwMode="auto">
                <a:xfrm>
                  <a:off x="1606805" y="3503580"/>
                  <a:ext cx="2314952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" name="文本框 176"/>
                <p:cNvSpPr txBox="1"/>
                <p:nvPr/>
              </p:nvSpPr>
              <p:spPr>
                <a:xfrm>
                  <a:off x="1606805" y="3141273"/>
                  <a:ext cx="1385581" cy="357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1.</a:t>
                  </a:r>
                  <a:r>
                    <a:rPr lang="zh-CN" altLang="en-US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5" name="文本框 174"/>
              <p:cNvSpPr txBox="1"/>
              <p:nvPr/>
            </p:nvSpPr>
            <p:spPr>
              <a:xfrm>
                <a:off x="8064092" y="12512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矩形 172"/>
            <p:cNvSpPr/>
            <p:nvPr/>
          </p:nvSpPr>
          <p:spPr>
            <a:xfrm>
              <a:off x="6256844" y="2064825"/>
              <a:ext cx="2335927" cy="75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6002136" y="2697847"/>
            <a:ext cx="2335927" cy="1572399"/>
            <a:chOff x="6461155" y="2983276"/>
            <a:chExt cx="2335927" cy="1572399"/>
          </a:xfrm>
        </p:grpSpPr>
        <p:grpSp>
          <p:nvGrpSpPr>
            <p:cNvPr id="179" name="组合 178"/>
            <p:cNvGrpSpPr/>
            <p:nvPr/>
          </p:nvGrpSpPr>
          <p:grpSpPr>
            <a:xfrm>
              <a:off x="6461155" y="2983276"/>
              <a:ext cx="2314952" cy="889118"/>
              <a:chOff x="6829048" y="1236849"/>
              <a:chExt cx="2314952" cy="889118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6829048" y="1236849"/>
                <a:ext cx="2314952" cy="889118"/>
                <a:chOff x="1606805" y="3141273"/>
                <a:chExt cx="2314952" cy="889118"/>
              </a:xfrm>
            </p:grpSpPr>
            <p:sp>
              <p:nvSpPr>
                <p:cNvPr id="183" name="矩形 91"/>
                <p:cNvSpPr>
                  <a:spLocks noChangeArrowheads="1"/>
                </p:cNvSpPr>
                <p:nvPr/>
              </p:nvSpPr>
              <p:spPr bwMode="auto">
                <a:xfrm>
                  <a:off x="1606805" y="3503580"/>
                  <a:ext cx="2314952" cy="5268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606805" y="3141273"/>
                  <a:ext cx="1385581" cy="357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>
                    <a:lnSpc>
                      <a:spcPct val="150000"/>
                    </a:lnSpc>
                  </a:pPr>
                  <a:r>
                    <a:rPr lang="en-US" altLang="zh-CN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2.</a:t>
                  </a:r>
                  <a:r>
                    <a:rPr lang="zh-CN" altLang="en-US" sz="1300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82" name="文本框 181"/>
              <p:cNvSpPr txBox="1"/>
              <p:nvPr/>
            </p:nvSpPr>
            <p:spPr>
              <a:xfrm>
                <a:off x="8064092" y="12512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0" name="矩形 179"/>
            <p:cNvSpPr/>
            <p:nvPr/>
          </p:nvSpPr>
          <p:spPr>
            <a:xfrm>
              <a:off x="6461155" y="3799378"/>
              <a:ext cx="2335927" cy="7562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85" name="椭圆 184"/>
          <p:cNvSpPr/>
          <p:nvPr/>
        </p:nvSpPr>
        <p:spPr>
          <a:xfrm>
            <a:off x="3080295" y="2601123"/>
            <a:ext cx="220554" cy="220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0" grpId="1" animBg="1"/>
      <p:bldP spid="185" grpId="0" animBg="1"/>
      <p:bldP spid="18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04468" y="4890131"/>
            <a:ext cx="9350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-5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www.rapidppt.com</a:t>
            </a:r>
            <a:endParaRPr lang="zh-CN" altLang="en-US" sz="600" spc="-50" dirty="0">
              <a:solidFill>
                <a:srgbClr val="0034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17" name="矩形 16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003451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721604" y="2627578"/>
              <a:ext cx="420923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5490" y="2295311"/>
              <a:ext cx="17490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21" name="矩形 20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008ED0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4368" y="193502"/>
            <a:ext cx="518493" cy="518493"/>
            <a:chOff x="6024719" y="922735"/>
            <a:chExt cx="1320799" cy="1320800"/>
          </a:xfrm>
          <a:effectLst/>
        </p:grpSpPr>
        <p:sp>
          <p:nvSpPr>
            <p:cNvPr id="15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9" name="图示 8"/>
          <p:cNvGraphicFramePr/>
          <p:nvPr/>
        </p:nvGraphicFramePr>
        <p:xfrm>
          <a:off x="1847577" y="917616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004077" y="975442"/>
            <a:ext cx="2257829" cy="1101773"/>
            <a:chOff x="608729" y="1763205"/>
            <a:chExt cx="2257829" cy="1101773"/>
          </a:xfrm>
        </p:grpSpPr>
        <p:sp>
          <p:nvSpPr>
            <p:cNvPr id="17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04076" y="3447116"/>
            <a:ext cx="2257829" cy="1101773"/>
            <a:chOff x="608729" y="1763205"/>
            <a:chExt cx="2257829" cy="1101773"/>
          </a:xfrm>
        </p:grpSpPr>
        <p:sp>
          <p:nvSpPr>
            <p:cNvPr id="20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29409" y="975442"/>
            <a:ext cx="2257829" cy="1101773"/>
            <a:chOff x="608729" y="1763205"/>
            <a:chExt cx="2257829" cy="1101773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29409" y="3447116"/>
            <a:ext cx="2257829" cy="1101773"/>
            <a:chOff x="608729" y="1763205"/>
            <a:chExt cx="2257829" cy="1101773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208165" y="3299048"/>
            <a:ext cx="272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6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THANKYOU</a:t>
            </a:r>
            <a:endParaRPr lang="zh-CN" altLang="en-US" sz="36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208165" y="3889618"/>
            <a:ext cx="2727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2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32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448996" y="4845213"/>
            <a:ext cx="2279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100">
                <a:solidFill>
                  <a:schemeClr val="bg1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defRPr>
            </a:lvl1pPr>
          </a:lstStyle>
          <a:p>
            <a:pPr defTabSz="685800"/>
            <a:r>
              <a:rPr lang="zh-CN" altLang="en-US" sz="70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适用于各行业工作汇报、总结、展示及相关类别演示</a:t>
            </a:r>
            <a:endParaRPr lang="zh-CN" altLang="en-US" sz="70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5308178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2524862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3184468" y="243484"/>
            <a:ext cx="2720972" cy="2722563"/>
          </a:xfrm>
          <a:custGeom>
            <a:avLst/>
            <a:gdLst>
              <a:gd name="T0" fmla="*/ 844 w 1714"/>
              <a:gd name="T1" fmla="*/ 1715 h 1715"/>
              <a:gd name="T2" fmla="*/ 1714 w 1714"/>
              <a:gd name="T3" fmla="*/ 838 h 1715"/>
              <a:gd name="T4" fmla="*/ 871 w 1714"/>
              <a:gd name="T5" fmla="*/ 0 h 1715"/>
              <a:gd name="T6" fmla="*/ 0 w 1714"/>
              <a:gd name="T7" fmla="*/ 877 h 1715"/>
              <a:gd name="T8" fmla="*/ 844 w 1714"/>
              <a:gd name="T9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4" h="1715">
                <a:moveTo>
                  <a:pt x="844" y="1715"/>
                </a:moveTo>
                <a:lnTo>
                  <a:pt x="1714" y="838"/>
                </a:lnTo>
                <a:lnTo>
                  <a:pt x="871" y="0"/>
                </a:lnTo>
                <a:lnTo>
                  <a:pt x="0" y="877"/>
                </a:lnTo>
                <a:lnTo>
                  <a:pt x="844" y="1715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1798483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5335239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2524862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6024719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4" grpId="0"/>
      <p:bldP spid="125" grpId="0"/>
      <p:bldP spid="10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36" name="矩形 35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39" name="矩形 38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42" name="矩形 4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45" name="矩形 44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组合 126"/>
          <p:cNvGrpSpPr/>
          <p:nvPr/>
        </p:nvGrpSpPr>
        <p:grpSpPr>
          <a:xfrm>
            <a:off x="0" y="3111173"/>
            <a:ext cx="9144000" cy="2051157"/>
            <a:chOff x="2239347" y="1909777"/>
            <a:chExt cx="7483679" cy="1804078"/>
          </a:xfrm>
        </p:grpSpPr>
        <p:sp>
          <p:nvSpPr>
            <p:cNvPr id="14" name="矩形 13"/>
            <p:cNvSpPr/>
            <p:nvPr/>
          </p:nvSpPr>
          <p:spPr>
            <a:xfrm>
              <a:off x="2239347" y="1909777"/>
              <a:ext cx="7483679" cy="1770063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2239347" y="1943792"/>
              <a:ext cx="7483679" cy="1770063"/>
            </a:xfrm>
            <a:prstGeom prst="rect">
              <a:avLst/>
            </a:prstGeom>
            <a:solidFill>
              <a:srgbClr val="003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3893493" y="3299048"/>
            <a:ext cx="1357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000" spc="-90" dirty="0">
                <a:solidFill>
                  <a:srgbClr val="008ED0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目录</a:t>
            </a:r>
            <a:endParaRPr lang="zh-CN" altLang="en-US" sz="4000" spc="-90" dirty="0">
              <a:solidFill>
                <a:srgbClr val="008ED0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955774" y="3889618"/>
            <a:ext cx="1232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000" spc="-90" dirty="0">
                <a:solidFill>
                  <a:prstClr val="white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Contents</a:t>
            </a:r>
            <a:endParaRPr lang="zh-CN" altLang="en-US" sz="2000" spc="-90" dirty="0">
              <a:solidFill>
                <a:prstClr val="white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6891812" y="1594330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947853" y="243484"/>
            <a:ext cx="1319211" cy="1320800"/>
          </a:xfrm>
          <a:custGeom>
            <a:avLst/>
            <a:gdLst>
              <a:gd name="T0" fmla="*/ 413 w 831"/>
              <a:gd name="T1" fmla="*/ 832 h 832"/>
              <a:gd name="T2" fmla="*/ 831 w 831"/>
              <a:gd name="T3" fmla="*/ 411 h 832"/>
              <a:gd name="T4" fmla="*/ 417 w 831"/>
              <a:gd name="T5" fmla="*/ 0 h 832"/>
              <a:gd name="T6" fmla="*/ 0 w 831"/>
              <a:gd name="T7" fmla="*/ 421 h 832"/>
              <a:gd name="T8" fmla="*/ 413 w 831"/>
              <a:gd name="T9" fmla="*/ 832 h 8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1" h="832">
                <a:moveTo>
                  <a:pt x="413" y="832"/>
                </a:moveTo>
                <a:lnTo>
                  <a:pt x="831" y="411"/>
                </a:lnTo>
                <a:lnTo>
                  <a:pt x="417" y="0"/>
                </a:lnTo>
                <a:lnTo>
                  <a:pt x="0" y="421"/>
                </a:lnTo>
                <a:lnTo>
                  <a:pt x="413" y="832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21474" y="964219"/>
            <a:ext cx="1320799" cy="1320800"/>
            <a:chOff x="1798483" y="964219"/>
            <a:chExt cx="1320799" cy="13208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43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145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>
            <a:off x="6918873" y="242005"/>
            <a:ext cx="1320799" cy="1320800"/>
            <a:chOff x="5335239" y="24200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0"/>
            <p:cNvSpPr/>
            <p:nvPr/>
          </p:nvSpPr>
          <p:spPr bwMode="auto">
            <a:xfrm>
              <a:off x="5335239" y="24200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00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50" name="Group 102"/>
            <p:cNvGrpSpPr>
              <a:grpSpLocks noChangeAspect="1"/>
            </p:cNvGrpSpPr>
            <p:nvPr/>
          </p:nvGrpSpPr>
          <p:grpSpPr bwMode="auto">
            <a:xfrm>
              <a:off x="5749567" y="644255"/>
              <a:ext cx="490554" cy="565815"/>
              <a:chOff x="4803" y="446"/>
              <a:chExt cx="541" cy="624"/>
            </a:xfrm>
            <a:solidFill>
              <a:srgbClr val="003451"/>
            </a:solidFill>
          </p:grpSpPr>
          <p:sp>
            <p:nvSpPr>
              <p:cNvPr id="152" name="Oval 103"/>
              <p:cNvSpPr>
                <a:spLocks noChangeArrowheads="1"/>
              </p:cNvSpPr>
              <p:nvPr/>
            </p:nvSpPr>
            <p:spPr bwMode="auto">
              <a:xfrm>
                <a:off x="4939" y="766"/>
                <a:ext cx="259" cy="2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04"/>
              <p:cNvSpPr>
                <a:spLocks noEditPoints="1"/>
              </p:cNvSpPr>
              <p:nvPr/>
            </p:nvSpPr>
            <p:spPr bwMode="auto">
              <a:xfrm>
                <a:off x="4803" y="446"/>
                <a:ext cx="541" cy="624"/>
              </a:xfrm>
              <a:custGeom>
                <a:avLst/>
                <a:gdLst>
                  <a:gd name="T0" fmla="*/ 120 w 226"/>
                  <a:gd name="T1" fmla="*/ 115 h 261"/>
                  <a:gd name="T2" fmla="*/ 120 w 226"/>
                  <a:gd name="T3" fmla="*/ 112 h 261"/>
                  <a:gd name="T4" fmla="*/ 175 w 226"/>
                  <a:gd name="T5" fmla="*/ 112 h 261"/>
                  <a:gd name="T6" fmla="*/ 175 w 226"/>
                  <a:gd name="T7" fmla="*/ 82 h 261"/>
                  <a:gd name="T8" fmla="*/ 163 w 226"/>
                  <a:gd name="T9" fmla="*/ 82 h 261"/>
                  <a:gd name="T10" fmla="*/ 226 w 226"/>
                  <a:gd name="T11" fmla="*/ 2 h 261"/>
                  <a:gd name="T12" fmla="*/ 225 w 226"/>
                  <a:gd name="T13" fmla="*/ 1 h 261"/>
                  <a:gd name="T14" fmla="*/ 147 w 226"/>
                  <a:gd name="T15" fmla="*/ 1 h 261"/>
                  <a:gd name="T16" fmla="*/ 117 w 226"/>
                  <a:gd name="T17" fmla="*/ 40 h 261"/>
                  <a:gd name="T18" fmla="*/ 150 w 226"/>
                  <a:gd name="T19" fmla="*/ 82 h 261"/>
                  <a:gd name="T20" fmla="*/ 148 w 226"/>
                  <a:gd name="T21" fmla="*/ 82 h 261"/>
                  <a:gd name="T22" fmla="*/ 83 w 226"/>
                  <a:gd name="T23" fmla="*/ 0 h 261"/>
                  <a:gd name="T24" fmla="*/ 3 w 226"/>
                  <a:gd name="T25" fmla="*/ 0 h 261"/>
                  <a:gd name="T26" fmla="*/ 0 w 226"/>
                  <a:gd name="T27" fmla="*/ 2 h 261"/>
                  <a:gd name="T28" fmla="*/ 63 w 226"/>
                  <a:gd name="T29" fmla="*/ 82 h 261"/>
                  <a:gd name="T30" fmla="*/ 47 w 226"/>
                  <a:gd name="T31" fmla="*/ 82 h 261"/>
                  <a:gd name="T32" fmla="*/ 47 w 226"/>
                  <a:gd name="T33" fmla="*/ 112 h 261"/>
                  <a:gd name="T34" fmla="*/ 102 w 226"/>
                  <a:gd name="T35" fmla="*/ 112 h 261"/>
                  <a:gd name="T36" fmla="*/ 102 w 226"/>
                  <a:gd name="T37" fmla="*/ 115 h 261"/>
                  <a:gd name="T38" fmla="*/ 37 w 226"/>
                  <a:gd name="T39" fmla="*/ 188 h 261"/>
                  <a:gd name="T40" fmla="*/ 111 w 226"/>
                  <a:gd name="T41" fmla="*/ 261 h 261"/>
                  <a:gd name="T42" fmla="*/ 184 w 226"/>
                  <a:gd name="T43" fmla="*/ 188 h 261"/>
                  <a:gd name="T44" fmla="*/ 120 w 226"/>
                  <a:gd name="T45" fmla="*/ 115 h 261"/>
                  <a:gd name="T46" fmla="*/ 55 w 226"/>
                  <a:gd name="T47" fmla="*/ 90 h 261"/>
                  <a:gd name="T48" fmla="*/ 70 w 226"/>
                  <a:gd name="T49" fmla="*/ 90 h 261"/>
                  <a:gd name="T50" fmla="*/ 74 w 226"/>
                  <a:gd name="T51" fmla="*/ 95 h 261"/>
                  <a:gd name="T52" fmla="*/ 158 w 226"/>
                  <a:gd name="T53" fmla="*/ 95 h 261"/>
                  <a:gd name="T54" fmla="*/ 154 w 226"/>
                  <a:gd name="T55" fmla="*/ 90 h 261"/>
                  <a:gd name="T56" fmla="*/ 167 w 226"/>
                  <a:gd name="T57" fmla="*/ 90 h 261"/>
                  <a:gd name="T58" fmla="*/ 167 w 226"/>
                  <a:gd name="T59" fmla="*/ 104 h 261"/>
                  <a:gd name="T60" fmla="*/ 55 w 226"/>
                  <a:gd name="T61" fmla="*/ 104 h 261"/>
                  <a:gd name="T62" fmla="*/ 55 w 226"/>
                  <a:gd name="T63" fmla="*/ 90 h 261"/>
                  <a:gd name="T64" fmla="*/ 111 w 226"/>
                  <a:gd name="T65" fmla="*/ 250 h 261"/>
                  <a:gd name="T66" fmla="*/ 48 w 226"/>
                  <a:gd name="T67" fmla="*/ 188 h 261"/>
                  <a:gd name="T68" fmla="*/ 111 w 226"/>
                  <a:gd name="T69" fmla="*/ 125 h 261"/>
                  <a:gd name="T70" fmla="*/ 173 w 226"/>
                  <a:gd name="T71" fmla="*/ 188 h 261"/>
                  <a:gd name="T72" fmla="*/ 111 w 226"/>
                  <a:gd name="T73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261">
                    <a:moveTo>
                      <a:pt x="120" y="115"/>
                    </a:move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63" y="82"/>
                      <a:pt x="163" y="82"/>
                      <a:pt x="163" y="82"/>
                    </a:cubicBezTo>
                    <a:cubicBezTo>
                      <a:pt x="226" y="2"/>
                      <a:pt x="226" y="2"/>
                      <a:pt x="226" y="2"/>
                    </a:cubicBezTo>
                    <a:cubicBezTo>
                      <a:pt x="225" y="1"/>
                      <a:pt x="225" y="1"/>
                      <a:pt x="225" y="1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50" y="82"/>
                      <a:pt x="150" y="82"/>
                      <a:pt x="150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47" y="82"/>
                      <a:pt x="47" y="82"/>
                      <a:pt x="47" y="82"/>
                    </a:cubicBezTo>
                    <a:cubicBezTo>
                      <a:pt x="47" y="112"/>
                      <a:pt x="47" y="112"/>
                      <a:pt x="47" y="112"/>
                    </a:cubicBezTo>
                    <a:cubicBezTo>
                      <a:pt x="102" y="112"/>
                      <a:pt x="102" y="112"/>
                      <a:pt x="102" y="112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66" y="119"/>
                      <a:pt x="37" y="150"/>
                      <a:pt x="37" y="188"/>
                    </a:cubicBezTo>
                    <a:cubicBezTo>
                      <a:pt x="37" y="228"/>
                      <a:pt x="70" y="261"/>
                      <a:pt x="111" y="261"/>
                    </a:cubicBezTo>
                    <a:cubicBezTo>
                      <a:pt x="151" y="261"/>
                      <a:pt x="184" y="228"/>
                      <a:pt x="184" y="188"/>
                    </a:cubicBezTo>
                    <a:cubicBezTo>
                      <a:pt x="184" y="150"/>
                      <a:pt x="156" y="119"/>
                      <a:pt x="120" y="115"/>
                    </a:cubicBezTo>
                    <a:close/>
                    <a:moveTo>
                      <a:pt x="55" y="90"/>
                    </a:moveTo>
                    <a:cubicBezTo>
                      <a:pt x="70" y="90"/>
                      <a:pt x="70" y="90"/>
                      <a:pt x="70" y="90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4" y="90"/>
                      <a:pt x="154" y="90"/>
                      <a:pt x="154" y="90"/>
                    </a:cubicBezTo>
                    <a:cubicBezTo>
                      <a:pt x="167" y="90"/>
                      <a:pt x="167" y="90"/>
                      <a:pt x="167" y="90"/>
                    </a:cubicBezTo>
                    <a:cubicBezTo>
                      <a:pt x="167" y="104"/>
                      <a:pt x="167" y="104"/>
                      <a:pt x="167" y="104"/>
                    </a:cubicBezTo>
                    <a:cubicBezTo>
                      <a:pt x="55" y="104"/>
                      <a:pt x="55" y="104"/>
                      <a:pt x="55" y="104"/>
                    </a:cubicBezTo>
                    <a:lnTo>
                      <a:pt x="55" y="90"/>
                    </a:lnTo>
                    <a:close/>
                    <a:moveTo>
                      <a:pt x="111" y="250"/>
                    </a:moveTo>
                    <a:cubicBezTo>
                      <a:pt x="76" y="250"/>
                      <a:pt x="48" y="222"/>
                      <a:pt x="48" y="188"/>
                    </a:cubicBezTo>
                    <a:cubicBezTo>
                      <a:pt x="48" y="153"/>
                      <a:pt x="76" y="125"/>
                      <a:pt x="111" y="125"/>
                    </a:cubicBezTo>
                    <a:cubicBezTo>
                      <a:pt x="145" y="125"/>
                      <a:pt x="173" y="153"/>
                      <a:pt x="173" y="188"/>
                    </a:cubicBezTo>
                    <a:cubicBezTo>
                      <a:pt x="173" y="222"/>
                      <a:pt x="145" y="250"/>
                      <a:pt x="111" y="2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" name="组合 163"/>
          <p:cNvGrpSpPr/>
          <p:nvPr/>
        </p:nvGrpSpPr>
        <p:grpSpPr>
          <a:xfrm>
            <a:off x="947853" y="1661763"/>
            <a:ext cx="1319211" cy="1317625"/>
            <a:chOff x="2524862" y="1661763"/>
            <a:chExt cx="1319211" cy="13176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2524862" y="1661763"/>
              <a:ext cx="1319211" cy="1317625"/>
            </a:xfrm>
            <a:custGeom>
              <a:avLst/>
              <a:gdLst>
                <a:gd name="T0" fmla="*/ 413 w 831"/>
                <a:gd name="T1" fmla="*/ 830 h 830"/>
                <a:gd name="T2" fmla="*/ 831 w 831"/>
                <a:gd name="T3" fmla="*/ 412 h 830"/>
                <a:gd name="T4" fmla="*/ 419 w 831"/>
                <a:gd name="T5" fmla="*/ 0 h 830"/>
                <a:gd name="T6" fmla="*/ 0 w 831"/>
                <a:gd name="T7" fmla="*/ 419 h 830"/>
                <a:gd name="T8" fmla="*/ 413 w 831"/>
                <a:gd name="T9" fmla="*/ 8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413" y="830"/>
                  </a:moveTo>
                  <a:lnTo>
                    <a:pt x="831" y="412"/>
                  </a:lnTo>
                  <a:lnTo>
                    <a:pt x="419" y="0"/>
                  </a:lnTo>
                  <a:lnTo>
                    <a:pt x="0" y="419"/>
                  </a:lnTo>
                  <a:lnTo>
                    <a:pt x="413" y="830"/>
                  </a:lnTo>
                  <a:close/>
                </a:path>
              </a:pathLst>
            </a:custGeom>
            <a:solidFill>
              <a:srgbClr val="D4D3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08"/>
            <p:cNvSpPr>
              <a:spLocks noEditPoints="1"/>
            </p:cNvSpPr>
            <p:nvPr/>
          </p:nvSpPr>
          <p:spPr bwMode="auto">
            <a:xfrm>
              <a:off x="2945238" y="2045135"/>
              <a:ext cx="478458" cy="582567"/>
            </a:xfrm>
            <a:custGeom>
              <a:avLst/>
              <a:gdLst>
                <a:gd name="T0" fmla="*/ 178 w 180"/>
                <a:gd name="T1" fmla="*/ 8 h 220"/>
                <a:gd name="T2" fmla="*/ 150 w 180"/>
                <a:gd name="T3" fmla="*/ 5 h 220"/>
                <a:gd name="T4" fmla="*/ 140 w 180"/>
                <a:gd name="T5" fmla="*/ 5 h 220"/>
                <a:gd name="T6" fmla="*/ 41 w 180"/>
                <a:gd name="T7" fmla="*/ 0 h 220"/>
                <a:gd name="T8" fmla="*/ 30 w 180"/>
                <a:gd name="T9" fmla="*/ 5 h 220"/>
                <a:gd name="T10" fmla="*/ 6 w 180"/>
                <a:gd name="T11" fmla="*/ 5 h 220"/>
                <a:gd name="T12" fmla="*/ 0 w 180"/>
                <a:gd name="T13" fmla="*/ 34 h 220"/>
                <a:gd name="T14" fmla="*/ 41 w 180"/>
                <a:gd name="T15" fmla="*/ 69 h 220"/>
                <a:gd name="T16" fmla="*/ 30 w 180"/>
                <a:gd name="T17" fmla="*/ 67 h 220"/>
                <a:gd name="T18" fmla="*/ 36 w 180"/>
                <a:gd name="T19" fmla="*/ 79 h 220"/>
                <a:gd name="T20" fmla="*/ 41 w 180"/>
                <a:gd name="T21" fmla="*/ 78 h 220"/>
                <a:gd name="T22" fmla="*/ 35 w 180"/>
                <a:gd name="T23" fmla="*/ 106 h 220"/>
                <a:gd name="T24" fmla="*/ 73 w 180"/>
                <a:gd name="T25" fmla="*/ 123 h 220"/>
                <a:gd name="T26" fmla="*/ 84 w 180"/>
                <a:gd name="T27" fmla="*/ 136 h 220"/>
                <a:gd name="T28" fmla="*/ 69 w 180"/>
                <a:gd name="T29" fmla="*/ 185 h 220"/>
                <a:gd name="T30" fmla="*/ 62 w 180"/>
                <a:gd name="T31" fmla="*/ 197 h 220"/>
                <a:gd name="T32" fmla="*/ 44 w 180"/>
                <a:gd name="T33" fmla="*/ 209 h 220"/>
                <a:gd name="T34" fmla="*/ 136 w 180"/>
                <a:gd name="T35" fmla="*/ 220 h 220"/>
                <a:gd name="T36" fmla="*/ 119 w 180"/>
                <a:gd name="T37" fmla="*/ 202 h 220"/>
                <a:gd name="T38" fmla="*/ 112 w 180"/>
                <a:gd name="T39" fmla="*/ 197 h 220"/>
                <a:gd name="T40" fmla="*/ 103 w 180"/>
                <a:gd name="T41" fmla="*/ 185 h 220"/>
                <a:gd name="T42" fmla="*/ 108 w 180"/>
                <a:gd name="T43" fmla="*/ 125 h 220"/>
                <a:gd name="T44" fmla="*/ 100 w 180"/>
                <a:gd name="T45" fmla="*/ 123 h 220"/>
                <a:gd name="T46" fmla="*/ 139 w 180"/>
                <a:gd name="T47" fmla="*/ 78 h 220"/>
                <a:gd name="T48" fmla="*/ 142 w 180"/>
                <a:gd name="T49" fmla="*/ 79 h 220"/>
                <a:gd name="T50" fmla="*/ 155 w 180"/>
                <a:gd name="T51" fmla="*/ 72 h 220"/>
                <a:gd name="T52" fmla="*/ 143 w 180"/>
                <a:gd name="T53" fmla="*/ 72 h 220"/>
                <a:gd name="T54" fmla="*/ 179 w 180"/>
                <a:gd name="T55" fmla="*/ 36 h 220"/>
                <a:gd name="T56" fmla="*/ 7 w 180"/>
                <a:gd name="T57" fmla="*/ 33 h 220"/>
                <a:gd name="T58" fmla="*/ 30 w 180"/>
                <a:gd name="T59" fmla="*/ 12 h 220"/>
                <a:gd name="T60" fmla="*/ 41 w 180"/>
                <a:gd name="T61" fmla="*/ 12 h 220"/>
                <a:gd name="T62" fmla="*/ 46 w 180"/>
                <a:gd name="T63" fmla="*/ 15 h 220"/>
                <a:gd name="T64" fmla="*/ 7 w 180"/>
                <a:gd name="T65" fmla="*/ 33 h 220"/>
                <a:gd name="T66" fmla="*/ 53 w 180"/>
                <a:gd name="T67" fmla="*/ 14 h 220"/>
                <a:gd name="T68" fmla="*/ 48 w 180"/>
                <a:gd name="T69" fmla="*/ 2 h 220"/>
                <a:gd name="T70" fmla="*/ 65 w 180"/>
                <a:gd name="T71" fmla="*/ 14 h 220"/>
                <a:gd name="T72" fmla="*/ 61 w 180"/>
                <a:gd name="T73" fmla="*/ 92 h 220"/>
                <a:gd name="T74" fmla="*/ 43 w 180"/>
                <a:gd name="T75" fmla="*/ 92 h 220"/>
                <a:gd name="T76" fmla="*/ 134 w 180"/>
                <a:gd name="T77" fmla="*/ 15 h 220"/>
                <a:gd name="T78" fmla="*/ 140 w 180"/>
                <a:gd name="T79" fmla="*/ 12 h 220"/>
                <a:gd name="T80" fmla="*/ 150 w 180"/>
                <a:gd name="T81" fmla="*/ 12 h 220"/>
                <a:gd name="T82" fmla="*/ 173 w 180"/>
                <a:gd name="T83" fmla="*/ 3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220">
                  <a:moveTo>
                    <a:pt x="180" y="34"/>
                  </a:moveTo>
                  <a:cubicBezTo>
                    <a:pt x="178" y="8"/>
                    <a:pt x="178" y="8"/>
                    <a:pt x="178" y="8"/>
                  </a:cubicBezTo>
                  <a:cubicBezTo>
                    <a:pt x="178" y="6"/>
                    <a:pt x="177" y="5"/>
                    <a:pt x="175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2" y="6"/>
                    <a:pt x="2" y="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1" y="3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9"/>
                    <a:pt x="38" y="79"/>
                  </a:cubicBezTo>
                  <a:cubicBezTo>
                    <a:pt x="39" y="79"/>
                    <a:pt x="40" y="79"/>
                    <a:pt x="41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87"/>
                    <a:pt x="38" y="96"/>
                    <a:pt x="35" y="106"/>
                  </a:cubicBezTo>
                  <a:cubicBezTo>
                    <a:pt x="50" y="115"/>
                    <a:pt x="66" y="121"/>
                    <a:pt x="81" y="12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3" y="124"/>
                    <a:pt x="73" y="124"/>
                    <a:pt x="73" y="125"/>
                  </a:cubicBezTo>
                  <a:cubicBezTo>
                    <a:pt x="73" y="130"/>
                    <a:pt x="78" y="135"/>
                    <a:pt x="84" y="136"/>
                  </a:cubicBezTo>
                  <a:cubicBezTo>
                    <a:pt x="83" y="153"/>
                    <a:pt x="80" y="169"/>
                    <a:pt x="78" y="185"/>
                  </a:cubicBezTo>
                  <a:cubicBezTo>
                    <a:pt x="69" y="185"/>
                    <a:pt x="69" y="185"/>
                    <a:pt x="69" y="185"/>
                  </a:cubicBezTo>
                  <a:cubicBezTo>
                    <a:pt x="69" y="197"/>
                    <a:pt x="69" y="197"/>
                    <a:pt x="69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56" y="204"/>
                    <a:pt x="50" y="206"/>
                    <a:pt x="44" y="209"/>
                  </a:cubicBezTo>
                  <a:cubicBezTo>
                    <a:pt x="44" y="212"/>
                    <a:pt x="44" y="216"/>
                    <a:pt x="44" y="220"/>
                  </a:cubicBezTo>
                  <a:cubicBezTo>
                    <a:pt x="75" y="220"/>
                    <a:pt x="106" y="220"/>
                    <a:pt x="136" y="220"/>
                  </a:cubicBezTo>
                  <a:cubicBezTo>
                    <a:pt x="136" y="216"/>
                    <a:pt x="136" y="212"/>
                    <a:pt x="136" y="209"/>
                  </a:cubicBezTo>
                  <a:cubicBezTo>
                    <a:pt x="131" y="206"/>
                    <a:pt x="125" y="204"/>
                    <a:pt x="119" y="202"/>
                  </a:cubicBezTo>
                  <a:cubicBezTo>
                    <a:pt x="119" y="197"/>
                    <a:pt x="119" y="197"/>
                    <a:pt x="119" y="197"/>
                  </a:cubicBezTo>
                  <a:cubicBezTo>
                    <a:pt x="112" y="197"/>
                    <a:pt x="112" y="197"/>
                    <a:pt x="112" y="197"/>
                  </a:cubicBezTo>
                  <a:cubicBezTo>
                    <a:pt x="112" y="185"/>
                    <a:pt x="112" y="185"/>
                    <a:pt x="112" y="185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101" y="169"/>
                    <a:pt x="98" y="153"/>
                    <a:pt x="96" y="136"/>
                  </a:cubicBezTo>
                  <a:cubicBezTo>
                    <a:pt x="103" y="135"/>
                    <a:pt x="108" y="130"/>
                    <a:pt x="108" y="125"/>
                  </a:cubicBezTo>
                  <a:cubicBezTo>
                    <a:pt x="108" y="124"/>
                    <a:pt x="108" y="124"/>
                    <a:pt x="108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115" y="121"/>
                    <a:pt x="130" y="115"/>
                    <a:pt x="145" y="106"/>
                  </a:cubicBezTo>
                  <a:cubicBezTo>
                    <a:pt x="143" y="96"/>
                    <a:pt x="141" y="87"/>
                    <a:pt x="139" y="78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9"/>
                    <a:pt x="141" y="79"/>
                    <a:pt x="142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79" y="36"/>
                    <a:pt x="179" y="36"/>
                    <a:pt x="179" y="36"/>
                  </a:cubicBezTo>
                  <a:cubicBezTo>
                    <a:pt x="180" y="36"/>
                    <a:pt x="180" y="35"/>
                    <a:pt x="180" y="34"/>
                  </a:cubicBezTo>
                  <a:close/>
                  <a:moveTo>
                    <a:pt x="7" y="33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30"/>
                    <a:pt x="46" y="46"/>
                    <a:pt x="44" y="62"/>
                  </a:cubicBezTo>
                  <a:lnTo>
                    <a:pt x="7" y="33"/>
                  </a:lnTo>
                  <a:close/>
                  <a:moveTo>
                    <a:pt x="43" y="92"/>
                  </a:moveTo>
                  <a:cubicBezTo>
                    <a:pt x="50" y="66"/>
                    <a:pt x="53" y="40"/>
                    <a:pt x="53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40"/>
                    <a:pt x="67" y="66"/>
                    <a:pt x="61" y="92"/>
                  </a:cubicBezTo>
                  <a:cubicBezTo>
                    <a:pt x="73" y="100"/>
                    <a:pt x="86" y="105"/>
                    <a:pt x="99" y="107"/>
                  </a:cubicBezTo>
                  <a:cubicBezTo>
                    <a:pt x="80" y="109"/>
                    <a:pt x="62" y="104"/>
                    <a:pt x="43" y="92"/>
                  </a:cubicBezTo>
                  <a:close/>
                  <a:moveTo>
                    <a:pt x="137" y="62"/>
                  </a:moveTo>
                  <a:cubicBezTo>
                    <a:pt x="135" y="46"/>
                    <a:pt x="134" y="30"/>
                    <a:pt x="134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3" y="33"/>
                    <a:pt x="173" y="33"/>
                    <a:pt x="173" y="33"/>
                  </a:cubicBezTo>
                  <a:lnTo>
                    <a:pt x="137" y="62"/>
                  </a:ln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7608353" y="922735"/>
            <a:ext cx="1320799" cy="1320800"/>
            <a:chOff x="6024719" y="922735"/>
            <a:chExt cx="1320799" cy="1320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7"/>
            <p:cNvSpPr/>
            <p:nvPr/>
          </p:nvSpPr>
          <p:spPr bwMode="auto">
            <a:xfrm>
              <a:off x="6024719" y="922735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12"/>
            <p:cNvSpPr>
              <a:spLocks noEditPoints="1"/>
            </p:cNvSpPr>
            <p:nvPr/>
          </p:nvSpPr>
          <p:spPr bwMode="auto">
            <a:xfrm>
              <a:off x="6385840" y="1334022"/>
              <a:ext cx="595811" cy="410972"/>
            </a:xfrm>
            <a:custGeom>
              <a:avLst/>
              <a:gdLst>
                <a:gd name="T0" fmla="*/ 37 w 253"/>
                <a:gd name="T1" fmla="*/ 0 h 174"/>
                <a:gd name="T2" fmla="*/ 0 w 253"/>
                <a:gd name="T3" fmla="*/ 171 h 174"/>
                <a:gd name="T4" fmla="*/ 214 w 253"/>
                <a:gd name="T5" fmla="*/ 128 h 174"/>
                <a:gd name="T6" fmla="*/ 216 w 253"/>
                <a:gd name="T7" fmla="*/ 126 h 174"/>
                <a:gd name="T8" fmla="*/ 182 w 253"/>
                <a:gd name="T9" fmla="*/ 134 h 174"/>
                <a:gd name="T10" fmla="*/ 189 w 253"/>
                <a:gd name="T11" fmla="*/ 123 h 174"/>
                <a:gd name="T12" fmla="*/ 199 w 253"/>
                <a:gd name="T13" fmla="*/ 122 h 174"/>
                <a:gd name="T14" fmla="*/ 196 w 253"/>
                <a:gd name="T15" fmla="*/ 129 h 174"/>
                <a:gd name="T16" fmla="*/ 194 w 253"/>
                <a:gd name="T17" fmla="*/ 130 h 174"/>
                <a:gd name="T18" fmla="*/ 37 w 253"/>
                <a:gd name="T19" fmla="*/ 111 h 174"/>
                <a:gd name="T20" fmla="*/ 169 w 253"/>
                <a:gd name="T21" fmla="*/ 122 h 174"/>
                <a:gd name="T22" fmla="*/ 153 w 253"/>
                <a:gd name="T23" fmla="*/ 141 h 174"/>
                <a:gd name="T24" fmla="*/ 141 w 253"/>
                <a:gd name="T25" fmla="*/ 123 h 174"/>
                <a:gd name="T26" fmla="*/ 141 w 253"/>
                <a:gd name="T27" fmla="*/ 126 h 174"/>
                <a:gd name="T28" fmla="*/ 142 w 253"/>
                <a:gd name="T29" fmla="*/ 148 h 174"/>
                <a:gd name="T30" fmla="*/ 164 w 253"/>
                <a:gd name="T31" fmla="*/ 126 h 174"/>
                <a:gd name="T32" fmla="*/ 139 w 253"/>
                <a:gd name="T33" fmla="*/ 145 h 174"/>
                <a:gd name="T34" fmla="*/ 128 w 253"/>
                <a:gd name="T35" fmla="*/ 126 h 174"/>
                <a:gd name="T36" fmla="*/ 130 w 253"/>
                <a:gd name="T37" fmla="*/ 128 h 174"/>
                <a:gd name="T38" fmla="*/ 59 w 253"/>
                <a:gd name="T39" fmla="*/ 129 h 174"/>
                <a:gd name="T40" fmla="*/ 47 w 253"/>
                <a:gd name="T41" fmla="*/ 142 h 174"/>
                <a:gd name="T42" fmla="*/ 41 w 253"/>
                <a:gd name="T43" fmla="*/ 128 h 174"/>
                <a:gd name="T44" fmla="*/ 47 w 253"/>
                <a:gd name="T45" fmla="*/ 128 h 174"/>
                <a:gd name="T46" fmla="*/ 60 w 253"/>
                <a:gd name="T47" fmla="*/ 128 h 174"/>
                <a:gd name="T48" fmla="*/ 70 w 253"/>
                <a:gd name="T49" fmla="*/ 141 h 174"/>
                <a:gd name="T50" fmla="*/ 62 w 253"/>
                <a:gd name="T51" fmla="*/ 134 h 174"/>
                <a:gd name="T52" fmla="*/ 65 w 253"/>
                <a:gd name="T53" fmla="*/ 126 h 174"/>
                <a:gd name="T54" fmla="*/ 66 w 253"/>
                <a:gd name="T55" fmla="*/ 128 h 174"/>
                <a:gd name="T56" fmla="*/ 81 w 253"/>
                <a:gd name="T57" fmla="*/ 142 h 174"/>
                <a:gd name="T58" fmla="*/ 76 w 253"/>
                <a:gd name="T59" fmla="*/ 130 h 174"/>
                <a:gd name="T60" fmla="*/ 78 w 253"/>
                <a:gd name="T61" fmla="*/ 123 h 174"/>
                <a:gd name="T62" fmla="*/ 77 w 253"/>
                <a:gd name="T63" fmla="*/ 126 h 174"/>
                <a:gd name="T64" fmla="*/ 88 w 253"/>
                <a:gd name="T65" fmla="*/ 142 h 174"/>
                <a:gd name="T66" fmla="*/ 92 w 253"/>
                <a:gd name="T67" fmla="*/ 129 h 174"/>
                <a:gd name="T68" fmla="*/ 90 w 253"/>
                <a:gd name="T69" fmla="*/ 126 h 174"/>
                <a:gd name="T70" fmla="*/ 101 w 253"/>
                <a:gd name="T71" fmla="*/ 138 h 174"/>
                <a:gd name="T72" fmla="*/ 100 w 253"/>
                <a:gd name="T73" fmla="*/ 141 h 174"/>
                <a:gd name="T74" fmla="*/ 110 w 253"/>
                <a:gd name="T75" fmla="*/ 129 h 174"/>
                <a:gd name="T76" fmla="*/ 103 w 253"/>
                <a:gd name="T77" fmla="*/ 123 h 174"/>
                <a:gd name="T78" fmla="*/ 116 w 253"/>
                <a:gd name="T79" fmla="*/ 144 h 174"/>
                <a:gd name="T80" fmla="*/ 113 w 253"/>
                <a:gd name="T81" fmla="*/ 145 h 174"/>
                <a:gd name="T82" fmla="*/ 125 w 253"/>
                <a:gd name="T83" fmla="*/ 138 h 174"/>
                <a:gd name="T84" fmla="*/ 117 w 253"/>
                <a:gd name="T85" fmla="*/ 129 h 174"/>
                <a:gd name="T86" fmla="*/ 115 w 253"/>
                <a:gd name="T87" fmla="*/ 126 h 174"/>
                <a:gd name="T88" fmla="*/ 35 w 253"/>
                <a:gd name="T89" fmla="*/ 134 h 174"/>
                <a:gd name="T90" fmla="*/ 37 w 253"/>
                <a:gd name="T91" fmla="*/ 135 h 174"/>
                <a:gd name="T92" fmla="*/ 43 w 253"/>
                <a:gd name="T93" fmla="*/ 141 h 174"/>
                <a:gd name="T94" fmla="*/ 29 w 253"/>
                <a:gd name="T95" fmla="*/ 150 h 174"/>
                <a:gd name="T96" fmla="*/ 43 w 253"/>
                <a:gd name="T97" fmla="*/ 145 h 174"/>
                <a:gd name="T98" fmla="*/ 42 w 253"/>
                <a:gd name="T99" fmla="*/ 148 h 174"/>
                <a:gd name="T100" fmla="*/ 159 w 253"/>
                <a:gd name="T101" fmla="*/ 150 h 174"/>
                <a:gd name="T102" fmla="*/ 166 w 253"/>
                <a:gd name="T103" fmla="*/ 150 h 174"/>
                <a:gd name="T104" fmla="*/ 177 w 253"/>
                <a:gd name="T105" fmla="*/ 135 h 174"/>
                <a:gd name="T106" fmla="*/ 180 w 253"/>
                <a:gd name="T107" fmla="*/ 138 h 174"/>
                <a:gd name="T108" fmla="*/ 171 w 253"/>
                <a:gd name="T109" fmla="*/ 148 h 174"/>
                <a:gd name="T110" fmla="*/ 184 w 253"/>
                <a:gd name="T111" fmla="*/ 141 h 174"/>
                <a:gd name="T112" fmla="*/ 186 w 253"/>
                <a:gd name="T113" fmla="*/ 142 h 174"/>
                <a:gd name="T114" fmla="*/ 193 w 253"/>
                <a:gd name="T115" fmla="*/ 144 h 174"/>
                <a:gd name="T116" fmla="*/ 205 w 253"/>
                <a:gd name="T117" fmla="*/ 137 h 174"/>
                <a:gd name="T118" fmla="*/ 203 w 253"/>
                <a:gd name="T119" fmla="*/ 150 h 174"/>
                <a:gd name="T120" fmla="*/ 210 w 253"/>
                <a:gd name="T121" fmla="*/ 150 h 174"/>
                <a:gd name="T122" fmla="*/ 221 w 253"/>
                <a:gd name="T123" fmla="*/ 142 h 174"/>
                <a:gd name="T124" fmla="*/ 215 w 253"/>
                <a:gd name="T125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174">
                  <a:moveTo>
                    <a:pt x="252" y="165"/>
                  </a:moveTo>
                  <a:cubicBezTo>
                    <a:pt x="235" y="139"/>
                    <a:pt x="235" y="139"/>
                    <a:pt x="235" y="139"/>
                  </a:cubicBezTo>
                  <a:cubicBezTo>
                    <a:pt x="221" y="117"/>
                    <a:pt x="221" y="117"/>
                    <a:pt x="221" y="117"/>
                  </a:cubicBezTo>
                  <a:cubicBezTo>
                    <a:pt x="222" y="116"/>
                    <a:pt x="223" y="114"/>
                    <a:pt x="223" y="112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3" y="3"/>
                    <a:pt x="219" y="0"/>
                    <a:pt x="21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0" y="3"/>
                    <a:pt x="30" y="7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14"/>
                    <a:pt x="30" y="115"/>
                    <a:pt x="31" y="117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6"/>
                    <a:pt x="0" y="167"/>
                    <a:pt x="0" y="167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3"/>
                    <a:pt x="1" y="174"/>
                    <a:pt x="3" y="174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51" y="174"/>
                    <a:pt x="253" y="173"/>
                    <a:pt x="253" y="171"/>
                  </a:cubicBezTo>
                  <a:cubicBezTo>
                    <a:pt x="253" y="167"/>
                    <a:pt x="253" y="167"/>
                    <a:pt x="253" y="167"/>
                  </a:cubicBezTo>
                  <a:cubicBezTo>
                    <a:pt x="253" y="166"/>
                    <a:pt x="252" y="165"/>
                    <a:pt x="252" y="165"/>
                  </a:cubicBezTo>
                  <a:close/>
                  <a:moveTo>
                    <a:pt x="216" y="126"/>
                  </a:moveTo>
                  <a:cubicBezTo>
                    <a:pt x="216" y="127"/>
                    <a:pt x="215" y="128"/>
                    <a:pt x="214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7" y="128"/>
                    <a:pt x="206" y="127"/>
                    <a:pt x="205" y="126"/>
                  </a:cubicBezTo>
                  <a:cubicBezTo>
                    <a:pt x="204" y="123"/>
                    <a:pt x="204" y="123"/>
                    <a:pt x="204" y="123"/>
                  </a:cubicBezTo>
                  <a:cubicBezTo>
                    <a:pt x="204" y="123"/>
                    <a:pt x="205" y="122"/>
                    <a:pt x="206" y="122"/>
                  </a:cubicBezTo>
                  <a:cubicBezTo>
                    <a:pt x="212" y="122"/>
                    <a:pt x="212" y="122"/>
                    <a:pt x="212" y="122"/>
                  </a:cubicBezTo>
                  <a:cubicBezTo>
                    <a:pt x="213" y="122"/>
                    <a:pt x="214" y="123"/>
                    <a:pt x="214" y="123"/>
                  </a:cubicBezTo>
                  <a:lnTo>
                    <a:pt x="216" y="126"/>
                  </a:lnTo>
                  <a:close/>
                  <a:moveTo>
                    <a:pt x="183" y="129"/>
                  </a:moveTo>
                  <a:cubicBezTo>
                    <a:pt x="189" y="129"/>
                    <a:pt x="189" y="129"/>
                    <a:pt x="189" y="129"/>
                  </a:cubicBezTo>
                  <a:cubicBezTo>
                    <a:pt x="190" y="129"/>
                    <a:pt x="191" y="130"/>
                    <a:pt x="192" y="130"/>
                  </a:cubicBezTo>
                  <a:cubicBezTo>
                    <a:pt x="193" y="134"/>
                    <a:pt x="193" y="134"/>
                    <a:pt x="193" y="134"/>
                  </a:cubicBezTo>
                  <a:cubicBezTo>
                    <a:pt x="193" y="134"/>
                    <a:pt x="192" y="135"/>
                    <a:pt x="191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3" y="135"/>
                    <a:pt x="182" y="134"/>
                    <a:pt x="182" y="134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1" y="130"/>
                    <a:pt x="182" y="129"/>
                    <a:pt x="183" y="129"/>
                  </a:cubicBezTo>
                  <a:close/>
                  <a:moveTo>
                    <a:pt x="180" y="126"/>
                  </a:moveTo>
                  <a:cubicBezTo>
                    <a:pt x="179" y="123"/>
                    <a:pt x="179" y="123"/>
                    <a:pt x="179" y="123"/>
                  </a:cubicBezTo>
                  <a:cubicBezTo>
                    <a:pt x="179" y="123"/>
                    <a:pt x="180" y="122"/>
                    <a:pt x="181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2"/>
                    <a:pt x="189" y="123"/>
                    <a:pt x="189" y="123"/>
                  </a:cubicBezTo>
                  <a:cubicBezTo>
                    <a:pt x="190" y="126"/>
                    <a:pt x="190" y="126"/>
                    <a:pt x="190" y="126"/>
                  </a:cubicBezTo>
                  <a:cubicBezTo>
                    <a:pt x="191" y="127"/>
                    <a:pt x="190" y="128"/>
                    <a:pt x="189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1" y="128"/>
                    <a:pt x="180" y="127"/>
                    <a:pt x="180" y="126"/>
                  </a:cubicBezTo>
                  <a:close/>
                  <a:moveTo>
                    <a:pt x="192" y="123"/>
                  </a:moveTo>
                  <a:cubicBezTo>
                    <a:pt x="191" y="123"/>
                    <a:pt x="192" y="122"/>
                    <a:pt x="193" y="122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200" y="122"/>
                    <a:pt x="201" y="123"/>
                    <a:pt x="202" y="123"/>
                  </a:cubicBezTo>
                  <a:cubicBezTo>
                    <a:pt x="203" y="126"/>
                    <a:pt x="203" y="126"/>
                    <a:pt x="203" y="126"/>
                  </a:cubicBezTo>
                  <a:cubicBezTo>
                    <a:pt x="203" y="127"/>
                    <a:pt x="203" y="128"/>
                    <a:pt x="201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8"/>
                    <a:pt x="193" y="127"/>
                    <a:pt x="193" y="126"/>
                  </a:cubicBezTo>
                  <a:lnTo>
                    <a:pt x="192" y="123"/>
                  </a:lnTo>
                  <a:close/>
                  <a:moveTo>
                    <a:pt x="196" y="129"/>
                  </a:move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4" y="130"/>
                    <a:pt x="205" y="130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5" y="135"/>
                    <a:pt x="204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7" y="135"/>
                    <a:pt x="195" y="134"/>
                    <a:pt x="195" y="134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0"/>
                    <a:pt x="195" y="129"/>
                    <a:pt x="196" y="129"/>
                  </a:cubicBezTo>
                  <a:close/>
                  <a:moveTo>
                    <a:pt x="37" y="1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10"/>
                    <a:pt x="215" y="110"/>
                    <a:pt x="215" y="110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37" y="111"/>
                    <a:pt x="37" y="111"/>
                    <a:pt x="37" y="111"/>
                  </a:cubicBezTo>
                  <a:lnTo>
                    <a:pt x="37" y="110"/>
                  </a:lnTo>
                  <a:close/>
                  <a:moveTo>
                    <a:pt x="178" y="126"/>
                  </a:moveTo>
                  <a:cubicBezTo>
                    <a:pt x="178" y="127"/>
                    <a:pt x="177" y="128"/>
                    <a:pt x="176" y="128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69" y="128"/>
                    <a:pt x="168" y="127"/>
                    <a:pt x="167" y="126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3"/>
                    <a:pt x="167" y="122"/>
                    <a:pt x="169" y="122"/>
                  </a:cubicBezTo>
                  <a:cubicBezTo>
                    <a:pt x="174" y="122"/>
                    <a:pt x="174" y="122"/>
                    <a:pt x="174" y="122"/>
                  </a:cubicBezTo>
                  <a:cubicBezTo>
                    <a:pt x="176" y="122"/>
                    <a:pt x="177" y="123"/>
                    <a:pt x="177" y="123"/>
                  </a:cubicBezTo>
                  <a:lnTo>
                    <a:pt x="178" y="126"/>
                  </a:lnTo>
                  <a:close/>
                  <a:moveTo>
                    <a:pt x="144" y="137"/>
                  </a:moveTo>
                  <a:cubicBezTo>
                    <a:pt x="150" y="137"/>
                    <a:pt x="150" y="137"/>
                    <a:pt x="150" y="137"/>
                  </a:cubicBezTo>
                  <a:cubicBezTo>
                    <a:pt x="151" y="137"/>
                    <a:pt x="152" y="137"/>
                    <a:pt x="152" y="138"/>
                  </a:cubicBezTo>
                  <a:cubicBezTo>
                    <a:pt x="153" y="141"/>
                    <a:pt x="153" y="141"/>
                    <a:pt x="153" y="141"/>
                  </a:cubicBezTo>
                  <a:cubicBezTo>
                    <a:pt x="153" y="142"/>
                    <a:pt x="152" y="142"/>
                    <a:pt x="150" y="142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3" y="142"/>
                    <a:pt x="142" y="142"/>
                    <a:pt x="142" y="141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37"/>
                    <a:pt x="142" y="137"/>
                    <a:pt x="144" y="137"/>
                  </a:cubicBezTo>
                  <a:close/>
                  <a:moveTo>
                    <a:pt x="141" y="126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22"/>
                    <a:pt x="142" y="122"/>
                    <a:pt x="143" y="122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50" y="122"/>
                    <a:pt x="151" y="122"/>
                    <a:pt x="151" y="123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2" y="127"/>
                    <a:pt x="151" y="128"/>
                    <a:pt x="149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2" y="128"/>
                    <a:pt x="141" y="127"/>
                    <a:pt x="141" y="126"/>
                  </a:cubicBezTo>
                  <a:close/>
                  <a:moveTo>
                    <a:pt x="144" y="144"/>
                  </a:moveTo>
                  <a:cubicBezTo>
                    <a:pt x="151" y="144"/>
                    <a:pt x="151" y="144"/>
                    <a:pt x="151" y="144"/>
                  </a:cubicBezTo>
                  <a:cubicBezTo>
                    <a:pt x="152" y="144"/>
                    <a:pt x="153" y="145"/>
                    <a:pt x="153" y="145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3" y="150"/>
                    <a:pt x="151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3" y="150"/>
                    <a:pt x="142" y="149"/>
                    <a:pt x="142" y="148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5"/>
                    <a:pt x="143" y="144"/>
                    <a:pt x="144" y="144"/>
                  </a:cubicBezTo>
                  <a:close/>
                  <a:moveTo>
                    <a:pt x="154" y="123"/>
                  </a:moveTo>
                  <a:cubicBezTo>
                    <a:pt x="154" y="122"/>
                    <a:pt x="154" y="122"/>
                    <a:pt x="156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3" y="122"/>
                    <a:pt x="164" y="122"/>
                    <a:pt x="164" y="123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3" y="128"/>
                    <a:pt x="162" y="128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55" y="128"/>
                    <a:pt x="154" y="127"/>
                    <a:pt x="154" y="126"/>
                  </a:cubicBezTo>
                  <a:lnTo>
                    <a:pt x="154" y="123"/>
                  </a:lnTo>
                  <a:close/>
                  <a:moveTo>
                    <a:pt x="130" y="144"/>
                  </a:moveTo>
                  <a:cubicBezTo>
                    <a:pt x="136" y="144"/>
                    <a:pt x="136" y="144"/>
                    <a:pt x="136" y="144"/>
                  </a:cubicBezTo>
                  <a:cubicBezTo>
                    <a:pt x="138" y="144"/>
                    <a:pt x="139" y="145"/>
                    <a:pt x="139" y="145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9" y="149"/>
                    <a:pt x="138" y="150"/>
                    <a:pt x="137" y="150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28" y="150"/>
                    <a:pt x="127" y="149"/>
                    <a:pt x="127" y="148"/>
                  </a:cubicBezTo>
                  <a:cubicBezTo>
                    <a:pt x="128" y="145"/>
                    <a:pt x="128" y="145"/>
                    <a:pt x="128" y="145"/>
                  </a:cubicBezTo>
                  <a:cubicBezTo>
                    <a:pt x="128" y="145"/>
                    <a:pt x="129" y="144"/>
                    <a:pt x="130" y="144"/>
                  </a:cubicBezTo>
                  <a:close/>
                  <a:moveTo>
                    <a:pt x="128" y="126"/>
                  </a:moveTo>
                  <a:cubicBezTo>
                    <a:pt x="128" y="123"/>
                    <a:pt x="128" y="123"/>
                    <a:pt x="128" y="123"/>
                  </a:cubicBezTo>
                  <a:cubicBezTo>
                    <a:pt x="128" y="122"/>
                    <a:pt x="129" y="122"/>
                    <a:pt x="130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7" y="122"/>
                    <a:pt x="138" y="122"/>
                    <a:pt x="138" y="123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7"/>
                    <a:pt x="137" y="128"/>
                    <a:pt x="136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8" y="127"/>
                    <a:pt x="128" y="126"/>
                  </a:cubicBezTo>
                  <a:close/>
                  <a:moveTo>
                    <a:pt x="57" y="135"/>
                  </a:moveTo>
                  <a:cubicBezTo>
                    <a:pt x="50" y="135"/>
                    <a:pt x="50" y="135"/>
                    <a:pt x="50" y="135"/>
                  </a:cubicBezTo>
                  <a:cubicBezTo>
                    <a:pt x="49" y="135"/>
                    <a:pt x="48" y="134"/>
                    <a:pt x="49" y="13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0" y="130"/>
                    <a:pt x="52" y="129"/>
                    <a:pt x="53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60" y="129"/>
                    <a:pt x="61" y="130"/>
                    <a:pt x="61" y="130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58" y="135"/>
                    <a:pt x="57" y="135"/>
                  </a:cubicBezTo>
                  <a:close/>
                  <a:moveTo>
                    <a:pt x="58" y="138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6" y="142"/>
                    <a:pt x="55" y="142"/>
                    <a:pt x="54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6" y="142"/>
                    <a:pt x="45" y="142"/>
                    <a:pt x="45" y="141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47" y="137"/>
                    <a:pt x="48" y="137"/>
                    <a:pt x="50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7" y="137"/>
                    <a:pt x="58" y="137"/>
                    <a:pt x="58" y="138"/>
                  </a:cubicBezTo>
                  <a:close/>
                  <a:moveTo>
                    <a:pt x="47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40" y="128"/>
                    <a:pt x="39" y="127"/>
                    <a:pt x="39" y="126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3"/>
                    <a:pt x="43" y="122"/>
                    <a:pt x="44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3"/>
                    <a:pt x="51" y="123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9" y="127"/>
                    <a:pt x="48" y="128"/>
                    <a:pt x="47" y="128"/>
                  </a:cubicBezTo>
                  <a:close/>
                  <a:moveTo>
                    <a:pt x="52" y="126"/>
                  </a:moveTo>
                  <a:cubicBezTo>
                    <a:pt x="54" y="123"/>
                    <a:pt x="54" y="123"/>
                    <a:pt x="54" y="123"/>
                  </a:cubicBezTo>
                  <a:cubicBezTo>
                    <a:pt x="54" y="123"/>
                    <a:pt x="55" y="122"/>
                    <a:pt x="56" y="122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3" y="122"/>
                    <a:pt x="64" y="123"/>
                    <a:pt x="64" y="123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2" y="127"/>
                    <a:pt x="61" y="128"/>
                    <a:pt x="60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2" y="128"/>
                    <a:pt x="52" y="127"/>
                    <a:pt x="52" y="126"/>
                  </a:cubicBezTo>
                  <a:close/>
                  <a:moveTo>
                    <a:pt x="60" y="138"/>
                  </a:moveTo>
                  <a:cubicBezTo>
                    <a:pt x="61" y="137"/>
                    <a:pt x="62" y="137"/>
                    <a:pt x="6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71" y="137"/>
                    <a:pt x="71" y="137"/>
                    <a:pt x="71" y="138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70" y="142"/>
                    <a:pt x="69" y="142"/>
                    <a:pt x="67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0" y="142"/>
                    <a:pt x="59" y="142"/>
                    <a:pt x="59" y="141"/>
                  </a:cubicBezTo>
                  <a:lnTo>
                    <a:pt x="60" y="138"/>
                  </a:lnTo>
                  <a:close/>
                  <a:moveTo>
                    <a:pt x="70" y="135"/>
                  </a:moveTo>
                  <a:cubicBezTo>
                    <a:pt x="64" y="135"/>
                    <a:pt x="64" y="135"/>
                    <a:pt x="64" y="135"/>
                  </a:cubicBezTo>
                  <a:cubicBezTo>
                    <a:pt x="62" y="135"/>
                    <a:pt x="62" y="134"/>
                    <a:pt x="62" y="134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5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73" y="129"/>
                    <a:pt x="74" y="130"/>
                    <a:pt x="74" y="130"/>
                  </a:cubicBezTo>
                  <a:cubicBezTo>
                    <a:pt x="73" y="134"/>
                    <a:pt x="73" y="134"/>
                    <a:pt x="73" y="134"/>
                  </a:cubicBezTo>
                  <a:cubicBezTo>
                    <a:pt x="72" y="134"/>
                    <a:pt x="71" y="135"/>
                    <a:pt x="70" y="135"/>
                  </a:cubicBezTo>
                  <a:close/>
                  <a:moveTo>
                    <a:pt x="65" y="126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66" y="123"/>
                    <a:pt x="67" y="122"/>
                    <a:pt x="69" y="122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6" y="122"/>
                    <a:pt x="76" y="123"/>
                    <a:pt x="76" y="123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4" y="128"/>
                    <a:pt x="72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5" y="128"/>
                    <a:pt x="64" y="127"/>
                    <a:pt x="65" y="126"/>
                  </a:cubicBezTo>
                  <a:close/>
                  <a:moveTo>
                    <a:pt x="74" y="138"/>
                  </a:moveTo>
                  <a:cubicBezTo>
                    <a:pt x="74" y="137"/>
                    <a:pt x="75" y="137"/>
                    <a:pt x="76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4" y="137"/>
                    <a:pt x="85" y="137"/>
                    <a:pt x="85" y="138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2"/>
                    <a:pt x="82" y="142"/>
                    <a:pt x="81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73" y="142"/>
                    <a:pt x="73" y="142"/>
                    <a:pt x="73" y="141"/>
                  </a:cubicBezTo>
                  <a:lnTo>
                    <a:pt x="74" y="138"/>
                  </a:lnTo>
                  <a:close/>
                  <a:moveTo>
                    <a:pt x="83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5" y="134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6" y="130"/>
                    <a:pt x="78" y="129"/>
                    <a:pt x="79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4" y="135"/>
                    <a:pt x="83" y="135"/>
                  </a:cubicBezTo>
                  <a:close/>
                  <a:moveTo>
                    <a:pt x="77" y="126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9" y="123"/>
                    <a:pt x="80" y="122"/>
                    <a:pt x="81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9" y="123"/>
                    <a:pt x="89" y="123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7"/>
                    <a:pt x="86" y="128"/>
                    <a:pt x="85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8" y="128"/>
                    <a:pt x="77" y="127"/>
                    <a:pt x="77" y="126"/>
                  </a:cubicBezTo>
                  <a:close/>
                  <a:moveTo>
                    <a:pt x="87" y="138"/>
                  </a:moveTo>
                  <a:cubicBezTo>
                    <a:pt x="87" y="137"/>
                    <a:pt x="89" y="137"/>
                    <a:pt x="90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8" y="137"/>
                    <a:pt x="98" y="138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97" y="142"/>
                    <a:pt x="96" y="142"/>
                    <a:pt x="95" y="14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7" y="142"/>
                    <a:pt x="86" y="142"/>
                    <a:pt x="86" y="141"/>
                  </a:cubicBezTo>
                  <a:lnTo>
                    <a:pt x="87" y="138"/>
                  </a:lnTo>
                  <a:close/>
                  <a:moveTo>
                    <a:pt x="96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8" y="134"/>
                    <a:pt x="88" y="13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9" y="130"/>
                    <a:pt x="90" y="129"/>
                    <a:pt x="92" y="129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9" y="129"/>
                    <a:pt x="100" y="130"/>
                    <a:pt x="100" y="130"/>
                  </a:cubicBezTo>
                  <a:cubicBezTo>
                    <a:pt x="99" y="134"/>
                    <a:pt x="99" y="134"/>
                    <a:pt x="99" y="134"/>
                  </a:cubicBezTo>
                  <a:cubicBezTo>
                    <a:pt x="99" y="134"/>
                    <a:pt x="98" y="135"/>
                    <a:pt x="96" y="135"/>
                  </a:cubicBezTo>
                  <a:close/>
                  <a:moveTo>
                    <a:pt x="98" y="128"/>
                  </a:moveTo>
                  <a:cubicBezTo>
                    <a:pt x="92" y="128"/>
                    <a:pt x="92" y="128"/>
                    <a:pt x="92" y="128"/>
                  </a:cubicBezTo>
                  <a:cubicBezTo>
                    <a:pt x="91" y="128"/>
                    <a:pt x="90" y="127"/>
                    <a:pt x="90" y="126"/>
                  </a:cubicBezTo>
                  <a:cubicBezTo>
                    <a:pt x="91" y="123"/>
                    <a:pt x="91" y="123"/>
                    <a:pt x="91" y="123"/>
                  </a:cubicBezTo>
                  <a:cubicBezTo>
                    <a:pt x="91" y="123"/>
                    <a:pt x="92" y="122"/>
                    <a:pt x="9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0" y="122"/>
                    <a:pt x="101" y="123"/>
                    <a:pt x="101" y="123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7"/>
                    <a:pt x="99" y="128"/>
                    <a:pt x="98" y="128"/>
                  </a:cubicBezTo>
                  <a:close/>
                  <a:moveTo>
                    <a:pt x="101" y="138"/>
                  </a:moveTo>
                  <a:cubicBezTo>
                    <a:pt x="101" y="137"/>
                    <a:pt x="102" y="137"/>
                    <a:pt x="103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1" y="137"/>
                    <a:pt x="112" y="137"/>
                    <a:pt x="112" y="138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2"/>
                    <a:pt x="110" y="142"/>
                    <a:pt x="109" y="142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01" y="142"/>
                    <a:pt x="100" y="142"/>
                    <a:pt x="100" y="141"/>
                  </a:cubicBezTo>
                  <a:lnTo>
                    <a:pt x="101" y="138"/>
                  </a:lnTo>
                  <a:close/>
                  <a:moveTo>
                    <a:pt x="110" y="135"/>
                  </a:move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1" y="134"/>
                    <a:pt x="101" y="134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2" y="130"/>
                    <a:pt x="103" y="129"/>
                    <a:pt x="104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2" y="129"/>
                    <a:pt x="113" y="130"/>
                    <a:pt x="113" y="130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2" y="134"/>
                    <a:pt x="111" y="135"/>
                    <a:pt x="110" y="135"/>
                  </a:cubicBezTo>
                  <a:close/>
                  <a:moveTo>
                    <a:pt x="111" y="128"/>
                  </a:moveTo>
                  <a:cubicBezTo>
                    <a:pt x="105" y="128"/>
                    <a:pt x="105" y="128"/>
                    <a:pt x="105" y="128"/>
                  </a:cubicBezTo>
                  <a:cubicBezTo>
                    <a:pt x="104" y="128"/>
                    <a:pt x="103" y="127"/>
                    <a:pt x="103" y="12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3"/>
                    <a:pt x="105" y="122"/>
                    <a:pt x="106" y="122"/>
                  </a:cubicBezTo>
                  <a:cubicBezTo>
                    <a:pt x="111" y="122"/>
                    <a:pt x="111" y="122"/>
                    <a:pt x="111" y="122"/>
                  </a:cubicBezTo>
                  <a:cubicBezTo>
                    <a:pt x="113" y="122"/>
                    <a:pt x="113" y="123"/>
                    <a:pt x="113" y="123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13" y="127"/>
                    <a:pt x="112" y="128"/>
                    <a:pt x="111" y="128"/>
                  </a:cubicBezTo>
                  <a:close/>
                  <a:moveTo>
                    <a:pt x="113" y="145"/>
                  </a:moveTo>
                  <a:cubicBezTo>
                    <a:pt x="114" y="145"/>
                    <a:pt x="115" y="144"/>
                    <a:pt x="116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4" y="144"/>
                    <a:pt x="125" y="145"/>
                    <a:pt x="125" y="145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3" y="150"/>
                    <a:pt x="122" y="150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4" y="150"/>
                    <a:pt x="113" y="149"/>
                    <a:pt x="113" y="148"/>
                  </a:cubicBezTo>
                  <a:lnTo>
                    <a:pt x="113" y="145"/>
                  </a:lnTo>
                  <a:close/>
                  <a:moveTo>
                    <a:pt x="123" y="142"/>
                  </a:moveTo>
                  <a:cubicBezTo>
                    <a:pt x="116" y="142"/>
                    <a:pt x="116" y="142"/>
                    <a:pt x="116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5" y="137"/>
                    <a:pt x="117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4" y="137"/>
                    <a:pt x="125" y="137"/>
                    <a:pt x="125" y="138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4" y="142"/>
                    <a:pt x="123" y="142"/>
                  </a:cubicBezTo>
                  <a:close/>
                  <a:moveTo>
                    <a:pt x="123" y="135"/>
                  </a:moveTo>
                  <a:cubicBezTo>
                    <a:pt x="117" y="135"/>
                    <a:pt x="117" y="135"/>
                    <a:pt x="117" y="135"/>
                  </a:cubicBezTo>
                  <a:cubicBezTo>
                    <a:pt x="116" y="135"/>
                    <a:pt x="115" y="134"/>
                    <a:pt x="115" y="134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30"/>
                    <a:pt x="116" y="129"/>
                    <a:pt x="117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9"/>
                    <a:pt x="126" y="130"/>
                    <a:pt x="126" y="130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4" y="135"/>
                    <a:pt x="123" y="135"/>
                  </a:cubicBezTo>
                  <a:close/>
                  <a:moveTo>
                    <a:pt x="123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5" y="127"/>
                    <a:pt x="115" y="126"/>
                  </a:cubicBezTo>
                  <a:cubicBezTo>
                    <a:pt x="116" y="123"/>
                    <a:pt x="116" y="123"/>
                    <a:pt x="116" y="123"/>
                  </a:cubicBezTo>
                  <a:cubicBezTo>
                    <a:pt x="116" y="123"/>
                    <a:pt x="117" y="122"/>
                    <a:pt x="118" y="122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5" y="122"/>
                    <a:pt x="126" y="123"/>
                    <a:pt x="126" y="123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7"/>
                    <a:pt x="125" y="128"/>
                    <a:pt x="123" y="128"/>
                  </a:cubicBezTo>
                  <a:close/>
                  <a:moveTo>
                    <a:pt x="35" y="134"/>
                  </a:moveTo>
                  <a:cubicBezTo>
                    <a:pt x="37" y="130"/>
                    <a:pt x="37" y="130"/>
                    <a:pt x="37" y="130"/>
                  </a:cubicBezTo>
                  <a:cubicBezTo>
                    <a:pt x="38" y="130"/>
                    <a:pt x="39" y="129"/>
                    <a:pt x="40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7" y="129"/>
                    <a:pt x="48" y="130"/>
                    <a:pt x="48" y="130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6" y="134"/>
                    <a:pt x="44" y="135"/>
                    <a:pt x="43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6" y="135"/>
                    <a:pt x="35" y="134"/>
                    <a:pt x="35" y="134"/>
                  </a:cubicBezTo>
                  <a:close/>
                  <a:moveTo>
                    <a:pt x="31" y="141"/>
                  </a:moveTo>
                  <a:cubicBezTo>
                    <a:pt x="33" y="138"/>
                    <a:pt x="33" y="138"/>
                    <a:pt x="33" y="138"/>
                  </a:cubicBezTo>
                  <a:cubicBezTo>
                    <a:pt x="34" y="137"/>
                    <a:pt x="35" y="137"/>
                    <a:pt x="36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4" y="137"/>
                    <a:pt x="44" y="137"/>
                    <a:pt x="44" y="138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2" y="142"/>
                    <a:pt x="41" y="142"/>
                    <a:pt x="40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1" y="142"/>
                    <a:pt x="31" y="141"/>
                  </a:cubicBezTo>
                  <a:close/>
                  <a:moveTo>
                    <a:pt x="41" y="145"/>
                  </a:moveTo>
                  <a:cubicBezTo>
                    <a:pt x="39" y="148"/>
                    <a:pt x="39" y="148"/>
                    <a:pt x="39" y="148"/>
                  </a:cubicBezTo>
                  <a:cubicBezTo>
                    <a:pt x="39" y="149"/>
                    <a:pt x="37" y="150"/>
                    <a:pt x="36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8" y="150"/>
                    <a:pt x="27" y="149"/>
                    <a:pt x="28" y="148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30" y="145"/>
                    <a:pt x="31" y="144"/>
                    <a:pt x="32" y="144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40" y="144"/>
                    <a:pt x="41" y="145"/>
                    <a:pt x="41" y="145"/>
                  </a:cubicBezTo>
                  <a:close/>
                  <a:moveTo>
                    <a:pt x="42" y="148"/>
                  </a:moveTo>
                  <a:cubicBezTo>
                    <a:pt x="43" y="145"/>
                    <a:pt x="43" y="145"/>
                    <a:pt x="43" y="145"/>
                  </a:cubicBezTo>
                  <a:cubicBezTo>
                    <a:pt x="44" y="145"/>
                    <a:pt x="45" y="144"/>
                    <a:pt x="46" y="144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10" y="144"/>
                    <a:pt x="111" y="145"/>
                    <a:pt x="111" y="145"/>
                  </a:cubicBezTo>
                  <a:cubicBezTo>
                    <a:pt x="110" y="148"/>
                    <a:pt x="110" y="148"/>
                    <a:pt x="110" y="148"/>
                  </a:cubicBezTo>
                  <a:cubicBezTo>
                    <a:pt x="110" y="149"/>
                    <a:pt x="109" y="150"/>
                    <a:pt x="108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2" y="150"/>
                    <a:pt x="42" y="149"/>
                    <a:pt x="42" y="148"/>
                  </a:cubicBezTo>
                  <a:close/>
                  <a:moveTo>
                    <a:pt x="95" y="166"/>
                  </a:moveTo>
                  <a:cubicBezTo>
                    <a:pt x="99" y="155"/>
                    <a:pt x="99" y="155"/>
                    <a:pt x="99" y="155"/>
                  </a:cubicBezTo>
                  <a:cubicBezTo>
                    <a:pt x="154" y="155"/>
                    <a:pt x="154" y="155"/>
                    <a:pt x="154" y="155"/>
                  </a:cubicBezTo>
                  <a:cubicBezTo>
                    <a:pt x="158" y="166"/>
                    <a:pt x="158" y="166"/>
                    <a:pt x="158" y="166"/>
                  </a:cubicBezTo>
                  <a:lnTo>
                    <a:pt x="95" y="166"/>
                  </a:lnTo>
                  <a:close/>
                  <a:moveTo>
                    <a:pt x="166" y="150"/>
                  </a:moveTo>
                  <a:cubicBezTo>
                    <a:pt x="159" y="150"/>
                    <a:pt x="159" y="150"/>
                    <a:pt x="159" y="150"/>
                  </a:cubicBezTo>
                  <a:cubicBezTo>
                    <a:pt x="158" y="150"/>
                    <a:pt x="157" y="149"/>
                    <a:pt x="156" y="148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6" y="145"/>
                    <a:pt x="157" y="144"/>
                    <a:pt x="158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44"/>
                    <a:pt x="167" y="145"/>
                    <a:pt x="167" y="145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168" y="149"/>
                    <a:pt x="167" y="150"/>
                    <a:pt x="166" y="150"/>
                  </a:cubicBezTo>
                  <a:close/>
                  <a:moveTo>
                    <a:pt x="169" y="134"/>
                  </a:move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9" y="129"/>
                    <a:pt x="170" y="129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7" y="129"/>
                    <a:pt x="178" y="130"/>
                    <a:pt x="179" y="130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80" y="134"/>
                    <a:pt x="179" y="135"/>
                    <a:pt x="177" y="135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0" y="135"/>
                    <a:pt x="169" y="134"/>
                    <a:pt x="169" y="134"/>
                  </a:cubicBezTo>
                  <a:close/>
                  <a:moveTo>
                    <a:pt x="170" y="141"/>
                  </a:moveTo>
                  <a:cubicBezTo>
                    <a:pt x="169" y="138"/>
                    <a:pt x="169" y="138"/>
                    <a:pt x="169" y="138"/>
                  </a:cubicBezTo>
                  <a:cubicBezTo>
                    <a:pt x="169" y="137"/>
                    <a:pt x="170" y="137"/>
                    <a:pt x="172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9" y="137"/>
                    <a:pt x="180" y="137"/>
                    <a:pt x="180" y="138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2"/>
                    <a:pt x="180" y="142"/>
                    <a:pt x="179" y="142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1" y="142"/>
                    <a:pt x="170" y="142"/>
                    <a:pt x="170" y="141"/>
                  </a:cubicBezTo>
                  <a:close/>
                  <a:moveTo>
                    <a:pt x="181" y="150"/>
                  </a:moveTo>
                  <a:cubicBezTo>
                    <a:pt x="174" y="150"/>
                    <a:pt x="174" y="150"/>
                    <a:pt x="174" y="150"/>
                  </a:cubicBezTo>
                  <a:cubicBezTo>
                    <a:pt x="173" y="150"/>
                    <a:pt x="172" y="149"/>
                    <a:pt x="171" y="148"/>
                  </a:cubicBezTo>
                  <a:cubicBezTo>
                    <a:pt x="171" y="145"/>
                    <a:pt x="171" y="145"/>
                    <a:pt x="171" y="145"/>
                  </a:cubicBezTo>
                  <a:cubicBezTo>
                    <a:pt x="171" y="145"/>
                    <a:pt x="172" y="144"/>
                    <a:pt x="173" y="144"/>
                  </a:cubicBezTo>
                  <a:cubicBezTo>
                    <a:pt x="180" y="144"/>
                    <a:pt x="180" y="144"/>
                    <a:pt x="180" y="144"/>
                  </a:cubicBezTo>
                  <a:cubicBezTo>
                    <a:pt x="181" y="144"/>
                    <a:pt x="182" y="145"/>
                    <a:pt x="182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49"/>
                    <a:pt x="182" y="150"/>
                    <a:pt x="181" y="150"/>
                  </a:cubicBezTo>
                  <a:close/>
                  <a:moveTo>
                    <a:pt x="184" y="141"/>
                  </a:moveTo>
                  <a:cubicBezTo>
                    <a:pt x="183" y="138"/>
                    <a:pt x="183" y="138"/>
                    <a:pt x="183" y="138"/>
                  </a:cubicBezTo>
                  <a:cubicBezTo>
                    <a:pt x="183" y="137"/>
                    <a:pt x="184" y="137"/>
                    <a:pt x="185" y="137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3" y="137"/>
                    <a:pt x="194" y="137"/>
                    <a:pt x="194" y="138"/>
                  </a:cubicBezTo>
                  <a:cubicBezTo>
                    <a:pt x="195" y="141"/>
                    <a:pt x="195" y="141"/>
                    <a:pt x="195" y="141"/>
                  </a:cubicBezTo>
                  <a:cubicBezTo>
                    <a:pt x="195" y="142"/>
                    <a:pt x="194" y="142"/>
                    <a:pt x="193" y="142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5" y="142"/>
                    <a:pt x="184" y="142"/>
                    <a:pt x="184" y="141"/>
                  </a:cubicBezTo>
                  <a:close/>
                  <a:moveTo>
                    <a:pt x="195" y="150"/>
                  </a:moveTo>
                  <a:cubicBezTo>
                    <a:pt x="188" y="150"/>
                    <a:pt x="188" y="150"/>
                    <a:pt x="188" y="150"/>
                  </a:cubicBezTo>
                  <a:cubicBezTo>
                    <a:pt x="187" y="150"/>
                    <a:pt x="186" y="149"/>
                    <a:pt x="186" y="148"/>
                  </a:cubicBezTo>
                  <a:cubicBezTo>
                    <a:pt x="185" y="145"/>
                    <a:pt x="185" y="145"/>
                    <a:pt x="185" y="145"/>
                  </a:cubicBezTo>
                  <a:cubicBezTo>
                    <a:pt x="185" y="145"/>
                    <a:pt x="186" y="144"/>
                    <a:pt x="187" y="144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95" y="144"/>
                    <a:pt x="196" y="145"/>
                    <a:pt x="196" y="145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7" y="149"/>
                    <a:pt x="197" y="150"/>
                    <a:pt x="195" y="150"/>
                  </a:cubicBezTo>
                  <a:close/>
                  <a:moveTo>
                    <a:pt x="198" y="141"/>
                  </a:moveTo>
                  <a:cubicBezTo>
                    <a:pt x="197" y="138"/>
                    <a:pt x="197" y="138"/>
                    <a:pt x="197" y="138"/>
                  </a:cubicBezTo>
                  <a:cubicBezTo>
                    <a:pt x="196" y="137"/>
                    <a:pt x="197" y="137"/>
                    <a:pt x="198" y="137"/>
                  </a:cubicBezTo>
                  <a:cubicBezTo>
                    <a:pt x="205" y="137"/>
                    <a:pt x="205" y="137"/>
                    <a:pt x="205" y="137"/>
                  </a:cubicBezTo>
                  <a:cubicBezTo>
                    <a:pt x="206" y="137"/>
                    <a:pt x="207" y="137"/>
                    <a:pt x="207" y="138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2"/>
                    <a:pt x="208" y="142"/>
                    <a:pt x="207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8" y="142"/>
                    <a:pt x="198" y="141"/>
                  </a:cubicBezTo>
                  <a:close/>
                  <a:moveTo>
                    <a:pt x="210" y="150"/>
                  </a:moveTo>
                  <a:cubicBezTo>
                    <a:pt x="203" y="150"/>
                    <a:pt x="203" y="150"/>
                    <a:pt x="203" y="150"/>
                  </a:cubicBezTo>
                  <a:cubicBezTo>
                    <a:pt x="201" y="150"/>
                    <a:pt x="200" y="149"/>
                    <a:pt x="200" y="148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5"/>
                    <a:pt x="200" y="144"/>
                    <a:pt x="201" y="144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9" y="144"/>
                    <a:pt x="210" y="145"/>
                    <a:pt x="210" y="145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12" y="149"/>
                    <a:pt x="211" y="150"/>
                    <a:pt x="210" y="150"/>
                  </a:cubicBezTo>
                  <a:close/>
                  <a:moveTo>
                    <a:pt x="211" y="141"/>
                  </a:moveTo>
                  <a:cubicBezTo>
                    <a:pt x="207" y="130"/>
                    <a:pt x="207" y="130"/>
                    <a:pt x="207" y="130"/>
                  </a:cubicBezTo>
                  <a:cubicBezTo>
                    <a:pt x="207" y="130"/>
                    <a:pt x="208" y="129"/>
                    <a:pt x="209" y="129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6" y="129"/>
                    <a:pt x="217" y="130"/>
                    <a:pt x="218" y="130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3" y="142"/>
                    <a:pt x="222" y="142"/>
                    <a:pt x="221" y="142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2"/>
                    <a:pt x="212" y="142"/>
                    <a:pt x="211" y="141"/>
                  </a:cubicBezTo>
                  <a:close/>
                  <a:moveTo>
                    <a:pt x="224" y="150"/>
                  </a:moveTo>
                  <a:cubicBezTo>
                    <a:pt x="217" y="150"/>
                    <a:pt x="217" y="150"/>
                    <a:pt x="217" y="150"/>
                  </a:cubicBezTo>
                  <a:cubicBezTo>
                    <a:pt x="216" y="150"/>
                    <a:pt x="215" y="149"/>
                    <a:pt x="214" y="148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3" y="145"/>
                    <a:pt x="214" y="144"/>
                    <a:pt x="215" y="144"/>
                  </a:cubicBezTo>
                  <a:cubicBezTo>
                    <a:pt x="221" y="144"/>
                    <a:pt x="221" y="144"/>
                    <a:pt x="221" y="144"/>
                  </a:cubicBezTo>
                  <a:cubicBezTo>
                    <a:pt x="223" y="144"/>
                    <a:pt x="224" y="145"/>
                    <a:pt x="224" y="145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9"/>
                    <a:pt x="225" y="150"/>
                    <a:pt x="224" y="150"/>
                  </a:cubicBezTo>
                  <a:close/>
                </a:path>
              </a:pathLst>
            </a:custGeom>
            <a:solidFill>
              <a:srgbClr val="0034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15850" y="859197"/>
            <a:ext cx="2759371" cy="350873"/>
            <a:chOff x="5244690" y="2402473"/>
            <a:chExt cx="2759371" cy="350873"/>
          </a:xfrm>
        </p:grpSpPr>
        <p:sp>
          <p:nvSpPr>
            <p:cNvPr id="51" name="矩形 50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215850" y="1259145"/>
            <a:ext cx="2759371" cy="350873"/>
            <a:chOff x="5244690" y="2402473"/>
            <a:chExt cx="2759371" cy="350873"/>
          </a:xfrm>
        </p:grpSpPr>
        <p:sp>
          <p:nvSpPr>
            <p:cNvPr id="54" name="矩形 53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215850" y="1659093"/>
            <a:ext cx="2759371" cy="350873"/>
            <a:chOff x="5244690" y="2402473"/>
            <a:chExt cx="2759371" cy="350873"/>
          </a:xfrm>
        </p:grpSpPr>
        <p:sp>
          <p:nvSpPr>
            <p:cNvPr id="57" name="矩形 56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215850" y="2059041"/>
            <a:ext cx="2759371" cy="350873"/>
            <a:chOff x="5244690" y="2402473"/>
            <a:chExt cx="2759371" cy="350873"/>
          </a:xfrm>
        </p:grpSpPr>
        <p:sp>
          <p:nvSpPr>
            <p:cNvPr id="60" name="矩形 59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5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85859" y="1594979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485857" y="2631291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65949" y="1112942"/>
            <a:ext cx="4410086" cy="2940057"/>
            <a:chOff x="4767044" y="1074984"/>
            <a:chExt cx="4410086" cy="2940057"/>
          </a:xfrm>
        </p:grpSpPr>
        <p:graphicFrame>
          <p:nvGraphicFramePr>
            <p:cNvPr id="17" name="图示 16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8" name="文本框 17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747471" y="970472"/>
            <a:ext cx="556563" cy="748712"/>
            <a:chOff x="4195889" y="896685"/>
            <a:chExt cx="556563" cy="748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4" name="椭圆 23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25" name="直接连接符 24"/>
                <p:cNvCxnSpPr>
                  <a:endCxn id="24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34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椭圆 22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3451"/>
              </a:solidFill>
              <a:ln>
                <a:solidFill>
                  <a:srgbClr val="0034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2830264" y="148636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34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64377" y="1594826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8" name="直接连接符 27"/>
          <p:cNvCxnSpPr>
            <a:stCxn id="27" idx="1"/>
            <a:endCxn id="24" idx="7"/>
          </p:cNvCxnSpPr>
          <p:nvPr/>
        </p:nvCxnSpPr>
        <p:spPr>
          <a:xfrm>
            <a:off x="2982589" y="1613038"/>
            <a:ext cx="2056944" cy="0"/>
          </a:xfrm>
          <a:prstGeom prst="line">
            <a:avLst/>
          </a:prstGeom>
          <a:ln w="158750" cap="rnd">
            <a:solidFill>
              <a:srgbClr val="003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643726" y="1833239"/>
            <a:ext cx="556563" cy="748712"/>
            <a:chOff x="4195889" y="896685"/>
            <a:chExt cx="556563" cy="748712"/>
          </a:xfrm>
        </p:grpSpPr>
        <p:sp>
          <p:nvSpPr>
            <p:cNvPr id="30" name="文本框 2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35" name="直接连接符 34"/>
                <p:cNvCxnSpPr>
                  <a:endCxn id="34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8E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椭圆 32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8ED0"/>
              </a:solidFill>
              <a:ln>
                <a:solidFill>
                  <a:srgbClr val="008E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6133207" y="2326788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2816484" y="234913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8E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50597" y="245759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9" name="直接连接符 38"/>
          <p:cNvCxnSpPr>
            <a:stCxn id="38" idx="1"/>
            <a:endCxn id="34" idx="7"/>
          </p:cNvCxnSpPr>
          <p:nvPr/>
        </p:nvCxnSpPr>
        <p:spPr>
          <a:xfrm>
            <a:off x="2968809" y="2475805"/>
            <a:ext cx="966979" cy="0"/>
          </a:xfrm>
          <a:prstGeom prst="line">
            <a:avLst/>
          </a:prstGeom>
          <a:ln w="158750" cap="rnd">
            <a:solidFill>
              <a:srgbClr val="008E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5321790" y="2716740"/>
            <a:ext cx="556563" cy="748712"/>
            <a:chOff x="4195889" y="896685"/>
            <a:chExt cx="556563" cy="748712"/>
          </a:xfrm>
        </p:grpSpPr>
        <p:grpSp>
          <p:nvGrpSpPr>
            <p:cNvPr id="41" name="组合 4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45" name="椭圆 4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46" name="直接连接符 45"/>
                <p:cNvCxnSpPr>
                  <a:endCxn id="4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345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椭圆 43"/>
              <p:cNvSpPr/>
              <p:nvPr/>
            </p:nvSpPr>
            <p:spPr>
              <a:xfrm>
                <a:off x="4418251" y="1191649"/>
                <a:ext cx="54000" cy="54000"/>
              </a:xfrm>
              <a:prstGeom prst="ellipse">
                <a:avLst/>
              </a:prstGeom>
              <a:solidFill>
                <a:srgbClr val="003451"/>
              </a:solidFill>
              <a:ln>
                <a:solidFill>
                  <a:srgbClr val="00345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>
            <a:off x="2812052" y="323332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34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946165" y="334109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9" name="直接连接符 48"/>
          <p:cNvCxnSpPr>
            <a:stCxn id="48" idx="1"/>
            <a:endCxn id="45" idx="7"/>
          </p:cNvCxnSpPr>
          <p:nvPr/>
        </p:nvCxnSpPr>
        <p:spPr>
          <a:xfrm>
            <a:off x="2964377" y="3359306"/>
            <a:ext cx="2649475" cy="0"/>
          </a:xfrm>
          <a:prstGeom prst="line">
            <a:avLst/>
          </a:prstGeom>
          <a:ln w="158750" cap="rnd">
            <a:solidFill>
              <a:srgbClr val="003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"/>
          <p:cNvGrpSpPr>
            <a:grpSpLocks noChangeAspect="1"/>
          </p:cNvGrpSpPr>
          <p:nvPr/>
        </p:nvGrpSpPr>
        <p:grpSpPr bwMode="auto">
          <a:xfrm>
            <a:off x="2385324" y="1212392"/>
            <a:ext cx="320234" cy="513239"/>
            <a:chOff x="4638" y="-33"/>
            <a:chExt cx="667" cy="1069"/>
          </a:xfrm>
          <a:solidFill>
            <a:srgbClr val="003451"/>
          </a:solidFill>
        </p:grpSpPr>
        <p:sp>
          <p:nvSpPr>
            <p:cNvPr id="51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2380272" y="2063151"/>
            <a:ext cx="320234" cy="513239"/>
            <a:chOff x="4638" y="-33"/>
            <a:chExt cx="667" cy="1069"/>
          </a:xfrm>
          <a:solidFill>
            <a:srgbClr val="008ED0"/>
          </a:solidFill>
        </p:grpSpPr>
        <p:sp>
          <p:nvSpPr>
            <p:cNvPr id="54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6" name="Group 4"/>
          <p:cNvGrpSpPr>
            <a:grpSpLocks noChangeAspect="1"/>
          </p:cNvGrpSpPr>
          <p:nvPr/>
        </p:nvGrpSpPr>
        <p:grpSpPr bwMode="auto">
          <a:xfrm>
            <a:off x="2380272" y="2958660"/>
            <a:ext cx="320234" cy="513239"/>
            <a:chOff x="4638" y="-33"/>
            <a:chExt cx="667" cy="1069"/>
          </a:xfrm>
          <a:solidFill>
            <a:srgbClr val="003451"/>
          </a:solidFill>
        </p:grpSpPr>
        <p:sp>
          <p:nvSpPr>
            <p:cNvPr id="57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151132" y="1473473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142027" y="3235279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595615" y="3764897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13789" y="3996940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6" grpId="0"/>
      <p:bldP spid="37" grpId="0" animBg="1"/>
      <p:bldP spid="38" grpId="0"/>
      <p:bldP spid="47" grpId="0" animBg="1"/>
      <p:bldP spid="48" grpId="0"/>
      <p:bldP spid="59" grpId="0"/>
      <p:bldP spid="60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63936" y="1519480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61958" y="1230151"/>
            <a:ext cx="3527996" cy="2670324"/>
            <a:chOff x="105161" y="801097"/>
            <a:chExt cx="3834378" cy="2902223"/>
          </a:xfrm>
        </p:grpSpPr>
        <p:sp>
          <p:nvSpPr>
            <p:cNvPr id="16" name="矩形 1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008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2" cy="2862721"/>
            </a:xfrm>
            <a:prstGeom prst="rect">
              <a:avLst/>
            </a:prstGeom>
          </p:spPr>
        </p:pic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63936" y="2586430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721092" y="971001"/>
            <a:ext cx="621338" cy="621338"/>
            <a:chOff x="1661309" y="1098045"/>
            <a:chExt cx="621338" cy="621338"/>
          </a:xfrm>
        </p:grpSpPr>
        <p:sp>
          <p:nvSpPr>
            <p:cNvPr id="15" name="椭圆 14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0034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78549" y="971001"/>
            <a:ext cx="621338" cy="621338"/>
            <a:chOff x="1661309" y="1098045"/>
            <a:chExt cx="621338" cy="621338"/>
          </a:xfrm>
        </p:grpSpPr>
        <p:sp>
          <p:nvSpPr>
            <p:cNvPr id="18" name="椭圆 17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008ED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30890" y="971001"/>
            <a:ext cx="621338" cy="621338"/>
            <a:chOff x="1661309" y="1098045"/>
            <a:chExt cx="621338" cy="621338"/>
          </a:xfrm>
        </p:grpSpPr>
        <p:sp>
          <p:nvSpPr>
            <p:cNvPr id="21" name="椭圆 2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0034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89856" y="1688801"/>
            <a:ext cx="2252870" cy="2438521"/>
            <a:chOff x="943767" y="1668256"/>
            <a:chExt cx="2252870" cy="2438521"/>
          </a:xfrm>
        </p:grpSpPr>
        <p:grpSp>
          <p:nvGrpSpPr>
            <p:cNvPr id="24" name="组合 23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0034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8" name="文本框 27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447313" y="1688801"/>
            <a:ext cx="2252870" cy="2438521"/>
            <a:chOff x="3501224" y="1668256"/>
            <a:chExt cx="2252870" cy="2438521"/>
          </a:xfrm>
        </p:grpSpPr>
        <p:grpSp>
          <p:nvGrpSpPr>
            <p:cNvPr id="31" name="组合 30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008ED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5997095" y="1688801"/>
            <a:ext cx="2252870" cy="2438521"/>
            <a:chOff x="6051006" y="1668256"/>
            <a:chExt cx="2252870" cy="2438521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0034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2" name="文本框 41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7857" y="200613"/>
            <a:ext cx="515004" cy="515004"/>
            <a:chOff x="1798483" y="964219"/>
            <a:chExt cx="1320799" cy="1320800"/>
          </a:xfrm>
          <a:effectLst/>
        </p:grpSpPr>
        <p:sp>
          <p:nvSpPr>
            <p:cNvPr id="5" name="Freeform 7"/>
            <p:cNvSpPr/>
            <p:nvPr/>
          </p:nvSpPr>
          <p:spPr bwMode="auto">
            <a:xfrm>
              <a:off x="1798483" y="964219"/>
              <a:ext cx="1320799" cy="1320800"/>
            </a:xfrm>
            <a:custGeom>
              <a:avLst/>
              <a:gdLst>
                <a:gd name="T0" fmla="*/ 413 w 832"/>
                <a:gd name="T1" fmla="*/ 832 h 832"/>
                <a:gd name="T2" fmla="*/ 832 w 832"/>
                <a:gd name="T3" fmla="*/ 411 h 832"/>
                <a:gd name="T4" fmla="*/ 417 w 832"/>
                <a:gd name="T5" fmla="*/ 0 h 832"/>
                <a:gd name="T6" fmla="*/ 0 w 832"/>
                <a:gd name="T7" fmla="*/ 421 h 832"/>
                <a:gd name="T8" fmla="*/ 413 w 832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832">
                  <a:moveTo>
                    <a:pt x="413" y="832"/>
                  </a:moveTo>
                  <a:lnTo>
                    <a:pt x="832" y="411"/>
                  </a:lnTo>
                  <a:lnTo>
                    <a:pt x="417" y="0"/>
                  </a:lnTo>
                  <a:lnTo>
                    <a:pt x="0" y="421"/>
                  </a:lnTo>
                  <a:lnTo>
                    <a:pt x="413" y="832"/>
                  </a:lnTo>
                  <a:close/>
                </a:path>
              </a:pathLst>
            </a:custGeom>
            <a:solidFill>
              <a:srgbClr val="B3B2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" name="Group 95"/>
            <p:cNvGrpSpPr>
              <a:grpSpLocks noChangeAspect="1"/>
            </p:cNvGrpSpPr>
            <p:nvPr/>
          </p:nvGrpSpPr>
          <p:grpSpPr bwMode="auto">
            <a:xfrm>
              <a:off x="2226992" y="1353286"/>
              <a:ext cx="498761" cy="418053"/>
              <a:chOff x="516" y="908"/>
              <a:chExt cx="550" cy="461"/>
            </a:xfrm>
            <a:solidFill>
              <a:srgbClr val="003451"/>
            </a:solidFill>
          </p:grpSpPr>
          <p:sp>
            <p:nvSpPr>
              <p:cNvPr id="7" name="Rectangle 96"/>
              <p:cNvSpPr>
                <a:spLocks noChangeArrowheads="1"/>
              </p:cNvSpPr>
              <p:nvPr/>
            </p:nvSpPr>
            <p:spPr bwMode="auto">
              <a:xfrm>
                <a:off x="923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97"/>
              <p:cNvSpPr>
                <a:spLocks noEditPoints="1"/>
              </p:cNvSpPr>
              <p:nvPr/>
            </p:nvSpPr>
            <p:spPr bwMode="auto">
              <a:xfrm>
                <a:off x="516" y="908"/>
                <a:ext cx="550" cy="221"/>
              </a:xfrm>
              <a:custGeom>
                <a:avLst/>
                <a:gdLst>
                  <a:gd name="T0" fmla="*/ 223 w 230"/>
                  <a:gd name="T1" fmla="*/ 29 h 92"/>
                  <a:gd name="T2" fmla="*/ 164 w 230"/>
                  <a:gd name="T3" fmla="*/ 29 h 92"/>
                  <a:gd name="T4" fmla="*/ 164 w 230"/>
                  <a:gd name="T5" fmla="*/ 24 h 92"/>
                  <a:gd name="T6" fmla="*/ 160 w 230"/>
                  <a:gd name="T7" fmla="*/ 24 h 92"/>
                  <a:gd name="T8" fmla="*/ 160 w 230"/>
                  <a:gd name="T9" fmla="*/ 5 h 92"/>
                  <a:gd name="T10" fmla="*/ 154 w 230"/>
                  <a:gd name="T11" fmla="*/ 0 h 92"/>
                  <a:gd name="T12" fmla="*/ 75 w 230"/>
                  <a:gd name="T13" fmla="*/ 0 h 92"/>
                  <a:gd name="T14" fmla="*/ 70 w 230"/>
                  <a:gd name="T15" fmla="*/ 5 h 92"/>
                  <a:gd name="T16" fmla="*/ 70 w 230"/>
                  <a:gd name="T17" fmla="*/ 24 h 92"/>
                  <a:gd name="T18" fmla="*/ 65 w 230"/>
                  <a:gd name="T19" fmla="*/ 24 h 92"/>
                  <a:gd name="T20" fmla="*/ 65 w 230"/>
                  <a:gd name="T21" fmla="*/ 29 h 92"/>
                  <a:gd name="T22" fmla="*/ 7 w 230"/>
                  <a:gd name="T23" fmla="*/ 29 h 92"/>
                  <a:gd name="T24" fmla="*/ 0 w 230"/>
                  <a:gd name="T25" fmla="*/ 36 h 92"/>
                  <a:gd name="T26" fmla="*/ 0 w 230"/>
                  <a:gd name="T27" fmla="*/ 92 h 92"/>
                  <a:gd name="T28" fmla="*/ 230 w 230"/>
                  <a:gd name="T29" fmla="*/ 92 h 92"/>
                  <a:gd name="T30" fmla="*/ 230 w 230"/>
                  <a:gd name="T31" fmla="*/ 36 h 92"/>
                  <a:gd name="T32" fmla="*/ 223 w 230"/>
                  <a:gd name="T33" fmla="*/ 29 h 92"/>
                  <a:gd name="T34" fmla="*/ 149 w 230"/>
                  <a:gd name="T35" fmla="*/ 24 h 92"/>
                  <a:gd name="T36" fmla="*/ 147 w 230"/>
                  <a:gd name="T37" fmla="*/ 24 h 92"/>
                  <a:gd name="T38" fmla="*/ 147 w 230"/>
                  <a:gd name="T39" fmla="*/ 29 h 92"/>
                  <a:gd name="T40" fmla="*/ 83 w 230"/>
                  <a:gd name="T41" fmla="*/ 29 h 92"/>
                  <a:gd name="T42" fmla="*/ 83 w 230"/>
                  <a:gd name="T43" fmla="*/ 24 h 92"/>
                  <a:gd name="T44" fmla="*/ 81 w 230"/>
                  <a:gd name="T45" fmla="*/ 24 h 92"/>
                  <a:gd name="T46" fmla="*/ 81 w 230"/>
                  <a:gd name="T47" fmla="*/ 11 h 92"/>
                  <a:gd name="T48" fmla="*/ 149 w 230"/>
                  <a:gd name="T49" fmla="*/ 11 h 92"/>
                  <a:gd name="T50" fmla="*/ 149 w 230"/>
                  <a:gd name="T51" fmla="*/ 2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0" h="92">
                    <a:moveTo>
                      <a:pt x="223" y="29"/>
                    </a:moveTo>
                    <a:cubicBezTo>
                      <a:pt x="164" y="29"/>
                      <a:pt x="164" y="29"/>
                      <a:pt x="164" y="29"/>
                    </a:cubicBezTo>
                    <a:cubicBezTo>
                      <a:pt x="164" y="24"/>
                      <a:pt x="164" y="24"/>
                      <a:pt x="164" y="24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5"/>
                      <a:pt x="160" y="5"/>
                      <a:pt x="160" y="5"/>
                    </a:cubicBezTo>
                    <a:cubicBezTo>
                      <a:pt x="160" y="2"/>
                      <a:pt x="157" y="0"/>
                      <a:pt x="154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2" y="0"/>
                      <a:pt x="70" y="2"/>
                      <a:pt x="70" y="5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3" y="29"/>
                      <a:pt x="0" y="32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230" y="92"/>
                      <a:pt x="230" y="92"/>
                      <a:pt x="230" y="92"/>
                    </a:cubicBezTo>
                    <a:cubicBezTo>
                      <a:pt x="230" y="36"/>
                      <a:pt x="230" y="36"/>
                      <a:pt x="230" y="36"/>
                    </a:cubicBezTo>
                    <a:cubicBezTo>
                      <a:pt x="230" y="32"/>
                      <a:pt x="227" y="29"/>
                      <a:pt x="223" y="29"/>
                    </a:cubicBezTo>
                    <a:close/>
                    <a:moveTo>
                      <a:pt x="149" y="24"/>
                    </a:moveTo>
                    <a:cubicBezTo>
                      <a:pt x="147" y="24"/>
                      <a:pt x="147" y="24"/>
                      <a:pt x="147" y="24"/>
                    </a:cubicBezTo>
                    <a:cubicBezTo>
                      <a:pt x="147" y="29"/>
                      <a:pt x="147" y="29"/>
                      <a:pt x="147" y="29"/>
                    </a:cubicBezTo>
                    <a:cubicBezTo>
                      <a:pt x="83" y="29"/>
                      <a:pt x="83" y="29"/>
                      <a:pt x="83" y="29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149" y="11"/>
                      <a:pt x="149" y="11"/>
                      <a:pt x="149" y="11"/>
                    </a:cubicBezTo>
                    <a:lnTo>
                      <a:pt x="14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8"/>
              <p:cNvSpPr/>
              <p:nvPr/>
            </p:nvSpPr>
            <p:spPr bwMode="auto">
              <a:xfrm>
                <a:off x="516" y="1146"/>
                <a:ext cx="550" cy="223"/>
              </a:xfrm>
              <a:custGeom>
                <a:avLst/>
                <a:gdLst>
                  <a:gd name="T0" fmla="*/ 199 w 230"/>
                  <a:gd name="T1" fmla="*/ 14 h 93"/>
                  <a:gd name="T2" fmla="*/ 198 w 230"/>
                  <a:gd name="T3" fmla="*/ 15 h 93"/>
                  <a:gd name="T4" fmla="*/ 168 w 230"/>
                  <a:gd name="T5" fmla="*/ 15 h 93"/>
                  <a:gd name="T6" fmla="*/ 166 w 230"/>
                  <a:gd name="T7" fmla="*/ 14 h 93"/>
                  <a:gd name="T8" fmla="*/ 166 w 230"/>
                  <a:gd name="T9" fmla="*/ 0 h 93"/>
                  <a:gd name="T10" fmla="*/ 64 w 230"/>
                  <a:gd name="T11" fmla="*/ 0 h 93"/>
                  <a:gd name="T12" fmla="*/ 64 w 230"/>
                  <a:gd name="T13" fmla="*/ 14 h 93"/>
                  <a:gd name="T14" fmla="*/ 62 w 230"/>
                  <a:gd name="T15" fmla="*/ 15 h 93"/>
                  <a:gd name="T16" fmla="*/ 32 w 230"/>
                  <a:gd name="T17" fmla="*/ 15 h 93"/>
                  <a:gd name="T18" fmla="*/ 30 w 230"/>
                  <a:gd name="T19" fmla="*/ 14 h 93"/>
                  <a:gd name="T20" fmla="*/ 30 w 230"/>
                  <a:gd name="T21" fmla="*/ 0 h 93"/>
                  <a:gd name="T22" fmla="*/ 0 w 230"/>
                  <a:gd name="T23" fmla="*/ 0 h 93"/>
                  <a:gd name="T24" fmla="*/ 0 w 230"/>
                  <a:gd name="T25" fmla="*/ 86 h 93"/>
                  <a:gd name="T26" fmla="*/ 7 w 230"/>
                  <a:gd name="T27" fmla="*/ 93 h 93"/>
                  <a:gd name="T28" fmla="*/ 223 w 230"/>
                  <a:gd name="T29" fmla="*/ 93 h 93"/>
                  <a:gd name="T30" fmla="*/ 230 w 230"/>
                  <a:gd name="T31" fmla="*/ 86 h 93"/>
                  <a:gd name="T32" fmla="*/ 230 w 230"/>
                  <a:gd name="T33" fmla="*/ 0 h 93"/>
                  <a:gd name="T34" fmla="*/ 199 w 230"/>
                  <a:gd name="T35" fmla="*/ 0 h 93"/>
                  <a:gd name="T36" fmla="*/ 199 w 230"/>
                  <a:gd name="T3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0" h="93">
                    <a:moveTo>
                      <a:pt x="199" y="14"/>
                    </a:moveTo>
                    <a:cubicBezTo>
                      <a:pt x="199" y="15"/>
                      <a:pt x="199" y="15"/>
                      <a:pt x="198" y="15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5"/>
                      <a:pt x="166" y="15"/>
                      <a:pt x="166" y="14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4" y="15"/>
                      <a:pt x="63" y="15"/>
                      <a:pt x="6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1" y="15"/>
                      <a:pt x="30" y="15"/>
                      <a:pt x="30" y="1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0"/>
                      <a:pt x="3" y="93"/>
                      <a:pt x="7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7" y="93"/>
                      <a:pt x="230" y="90"/>
                      <a:pt x="230" y="86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199" y="0"/>
                      <a:pt x="199" y="0"/>
                      <a:pt x="199" y="0"/>
                    </a:cubicBezTo>
                    <a:lnTo>
                      <a:pt x="199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9"/>
              <p:cNvSpPr>
                <a:spLocks noChangeArrowheads="1"/>
              </p:cNvSpPr>
              <p:nvPr/>
            </p:nvSpPr>
            <p:spPr bwMode="auto">
              <a:xfrm>
                <a:off x="598" y="1146"/>
                <a:ext cx="62" cy="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2861" y="291167"/>
            <a:ext cx="2759371" cy="350873"/>
            <a:chOff x="5244690" y="2402473"/>
            <a:chExt cx="2759371" cy="350873"/>
          </a:xfrm>
        </p:grpSpPr>
        <p:sp>
          <p:nvSpPr>
            <p:cNvPr id="12" name="矩形 11"/>
            <p:cNvSpPr/>
            <p:nvPr/>
          </p:nvSpPr>
          <p:spPr>
            <a:xfrm>
              <a:off x="6705629" y="2430181"/>
              <a:ext cx="129843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44690" y="2402473"/>
              <a:ext cx="161037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500" spc="110" dirty="0">
                  <a:solidFill>
                    <a:srgbClr val="0034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500" spc="110" dirty="0">
                <a:solidFill>
                  <a:srgbClr val="0034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37316" y="1055110"/>
            <a:ext cx="1870030" cy="3252722"/>
            <a:chOff x="1137785" y="950456"/>
            <a:chExt cx="1870030" cy="3252722"/>
          </a:xfrm>
        </p:grpSpPr>
        <p:grpSp>
          <p:nvGrpSpPr>
            <p:cNvPr id="15" name="组合 14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003451"/>
              </a:solidFill>
              <a:ln w="19050">
                <a:solidFill>
                  <a:srgbClr val="003451"/>
                </a:solidFill>
              </a:ln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2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003451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716821" y="1055110"/>
            <a:ext cx="1918617" cy="3251870"/>
            <a:chOff x="3717290" y="950456"/>
            <a:chExt cx="1918617" cy="3251870"/>
          </a:xfrm>
        </p:grpSpPr>
        <p:grpSp>
          <p:nvGrpSpPr>
            <p:cNvPr id="24" name="组合 23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008E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矩形 30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008ED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311494" y="1055110"/>
            <a:ext cx="1933540" cy="3266883"/>
            <a:chOff x="6311963" y="950456"/>
            <a:chExt cx="1933540" cy="3266883"/>
          </a:xfrm>
        </p:grpSpPr>
        <p:grpSp>
          <p:nvGrpSpPr>
            <p:cNvPr id="35" name="组合 34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0034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0" name="组合 39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4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003451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6874</Words>
  <Application>WPS 演示</Application>
  <PresentationFormat>全屏显示(16:9)</PresentationFormat>
  <Paragraphs>443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方正大黑简体</vt:lpstr>
      <vt:lpstr>方正综艺简体</vt:lpstr>
      <vt:lpstr>微软雅黑</vt:lpstr>
      <vt:lpstr>Calibri</vt:lpstr>
      <vt:lpstr>Arial Unicode MS</vt:lpstr>
      <vt:lpstr>Calibri Light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2015-03-23T08:47:00Z</dcterms:created>
  <dcterms:modified xsi:type="dcterms:W3CDTF">2018-08-28T03:11:08Z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